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813" r:id="rId2"/>
    <p:sldId id="814" r:id="rId3"/>
    <p:sldId id="815" r:id="rId4"/>
    <p:sldId id="816" r:id="rId5"/>
    <p:sldId id="817" r:id="rId6"/>
    <p:sldId id="747" r:id="rId7"/>
    <p:sldId id="818" r:id="rId8"/>
    <p:sldId id="819" r:id="rId9"/>
    <p:sldId id="820" r:id="rId10"/>
    <p:sldId id="821" r:id="rId11"/>
    <p:sldId id="822" r:id="rId12"/>
    <p:sldId id="823" r:id="rId13"/>
    <p:sldId id="824" r:id="rId14"/>
    <p:sldId id="825" r:id="rId15"/>
    <p:sldId id="793" r:id="rId16"/>
    <p:sldId id="794" r:id="rId17"/>
    <p:sldId id="828" r:id="rId18"/>
    <p:sldId id="829" r:id="rId19"/>
    <p:sldId id="812" r:id="rId20"/>
    <p:sldId id="867" r:id="rId21"/>
    <p:sldId id="868" r:id="rId22"/>
    <p:sldId id="869" r:id="rId23"/>
    <p:sldId id="873" r:id="rId24"/>
    <p:sldId id="874" r:id="rId25"/>
    <p:sldId id="871" r:id="rId26"/>
    <p:sldId id="802" r:id="rId27"/>
    <p:sldId id="804" r:id="rId28"/>
    <p:sldId id="805" r:id="rId29"/>
    <p:sldId id="806" r:id="rId30"/>
    <p:sldId id="853" r:id="rId31"/>
    <p:sldId id="808" r:id="rId32"/>
    <p:sldId id="861" r:id="rId33"/>
    <p:sldId id="862"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813"/>
          </p14:sldIdLst>
        </p14:section>
        <p14:section name="Introduction" id="{DEED0A68-EF9C-4733-ADAA-766A859E58BB}">
          <p14:sldIdLst>
            <p14:sldId id="814"/>
            <p14:sldId id="815"/>
          </p14:sldIdLst>
        </p14:section>
        <p14:section name="Section 1" id="{1F767E79-2A4A-4837-8114-C2475E36F49A}">
          <p14:sldIdLst>
            <p14:sldId id="816"/>
            <p14:sldId id="817"/>
            <p14:sldId id="747"/>
            <p14:sldId id="818"/>
          </p14:sldIdLst>
        </p14:section>
        <p14:section name="Section 2" id="{BD5EC4CA-CD48-49B6-88C4-D6600C17346B}">
          <p14:sldIdLst>
            <p14:sldId id="819"/>
            <p14:sldId id="820"/>
            <p14:sldId id="821"/>
            <p14:sldId id="822"/>
            <p14:sldId id="823"/>
            <p14:sldId id="824"/>
            <p14:sldId id="825"/>
            <p14:sldId id="793"/>
            <p14:sldId id="794"/>
            <p14:sldId id="828"/>
            <p14:sldId id="829"/>
          </p14:sldIdLst>
        </p14:section>
        <p14:section name="Section 3" id="{CF38BB39-4BC8-4F8B-A63B-4935EC255CA2}">
          <p14:sldIdLst>
            <p14:sldId id="812"/>
            <p14:sldId id="867"/>
            <p14:sldId id="868"/>
            <p14:sldId id="869"/>
            <p14:sldId id="873"/>
            <p14:sldId id="874"/>
            <p14:sldId id="871"/>
            <p14:sldId id="802"/>
            <p14:sldId id="804"/>
            <p14:sldId id="805"/>
          </p14:sldIdLst>
        </p14:section>
        <p14:section name="Section 4" id="{CDB77A57-E109-4FE7-B6FB-C5D48371E968}">
          <p14:sldIdLst>
            <p14:sldId id="806"/>
            <p14:sldId id="853"/>
            <p14:sldId id="808"/>
          </p14:sldIdLst>
        </p14:section>
        <p14:section name="Section 5" id="{E9822AB8-3008-4E5A-9FC0-397C6C814D67}">
          <p14:sldIdLst>
            <p14:sldId id="861"/>
            <p14:sldId id="862"/>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72" autoAdjust="0"/>
    <p:restoredTop sz="81039" autoAdjust="0"/>
  </p:normalViewPr>
  <p:slideViewPr>
    <p:cSldViewPr snapToGrid="0">
      <p:cViewPr varScale="1">
        <p:scale>
          <a:sx n="54" d="100"/>
          <a:sy n="54" d="100"/>
        </p:scale>
        <p:origin x="123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en-US" sz="3600" b="1" dirty="0"/>
            <a:t>Rapport du Groupe 1 </a:t>
          </a:r>
          <a:endParaRPr lang="en-GB" sz="3600" b="1" dirty="0"/>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en-US" sz="3600" b="1" dirty="0"/>
            <a:t>Rapport du Groupe 2</a:t>
          </a:r>
          <a:endParaRPr lang="en-GB" sz="3600" b="1" dirty="0"/>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en-US" sz="3600" b="1" dirty="0"/>
            <a:t>Rapport du Groupe 3</a:t>
          </a:r>
          <a:endParaRPr lang="en-GB" sz="3600" b="1" dirty="0"/>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en-US" sz="3600" b="1" dirty="0"/>
            <a:t>Rapport du Groupe 4 </a:t>
          </a:r>
          <a:endParaRPr lang="en-GB" sz="3600" b="1" dirty="0"/>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custScaleX="128018">
        <dgm:presLayoutVars>
          <dgm:bulletEnabled val="1"/>
        </dgm:presLayoutVars>
      </dgm:prSet>
      <dgm:spPr/>
    </dgm:pt>
    <dgm:pt modelId="{7E3EBF11-45EA-455A-A4AB-6FD193E2F19E}" type="pres">
      <dgm:prSet presAssocID="{2C6CE583-76B3-410C-BBF1-3D2E817AEF00}" presName="sibTrans" presStyleLbl="sibTrans2D1" presStyleIdx="0" presStyleCnt="3"/>
      <dgm:spPr/>
    </dgm:pt>
    <dgm:pt modelId="{9B0DE74E-5C59-48C0-810A-B02D690AC5F5}" type="pres">
      <dgm:prSet presAssocID="{2C6CE583-76B3-410C-BBF1-3D2E817AEF00}" presName="connectorText" presStyleLbl="sibTrans2D1" presStyleIdx="0" presStyleCnt="3"/>
      <dgm:spPr/>
    </dgm:pt>
    <dgm:pt modelId="{2EB2D00E-EF3D-4380-852E-C53664D906D5}" type="pres">
      <dgm:prSet presAssocID="{63228A14-9361-4C45-8F39-7A7B35276540}" presName="node" presStyleLbl="node1" presStyleIdx="1" presStyleCnt="4" custScaleX="130129">
        <dgm:presLayoutVars>
          <dgm:bulletEnabled val="1"/>
        </dgm:presLayoutVars>
      </dgm:prSet>
      <dgm:spPr/>
    </dgm:pt>
    <dgm:pt modelId="{FC7770C3-5526-458A-BC2A-94CDDCCA40D9}" type="pres">
      <dgm:prSet presAssocID="{B3F4F4F1-FD14-481E-8496-740D81DEB69A}" presName="sibTrans" presStyleLbl="sibTrans2D1" presStyleIdx="1" presStyleCnt="3"/>
      <dgm:spPr/>
    </dgm:pt>
    <dgm:pt modelId="{772DF557-36CF-40E0-A18C-16756BDB9D4D}" type="pres">
      <dgm:prSet presAssocID="{B3F4F4F1-FD14-481E-8496-740D81DEB69A}" presName="connectorText" presStyleLbl="sibTrans2D1" presStyleIdx="1" presStyleCnt="3"/>
      <dgm:spPr/>
    </dgm:pt>
    <dgm:pt modelId="{4876D40E-5D08-40AA-9799-D741009083C6}" type="pres">
      <dgm:prSet presAssocID="{5F139E6C-D43C-419A-8148-295DA8EA8193}" presName="node" presStyleLbl="node1" presStyleIdx="2" presStyleCnt="4" custScaleX="132239">
        <dgm:presLayoutVars>
          <dgm:bulletEnabled val="1"/>
        </dgm:presLayoutVars>
      </dgm:prSet>
      <dgm:spPr/>
    </dgm:pt>
    <dgm:pt modelId="{71815630-E4B9-4B38-9C0D-BA9E18304406}" type="pres">
      <dgm:prSet presAssocID="{B26C842E-46CC-4C93-AABF-5B1A56411510}" presName="sibTrans" presStyleLbl="sibTrans2D1" presStyleIdx="2" presStyleCnt="3"/>
      <dgm:spPr/>
    </dgm:pt>
    <dgm:pt modelId="{5186ACE6-5414-4C8C-82BE-8EEBBA0098A9}" type="pres">
      <dgm:prSet presAssocID="{B26C842E-46CC-4C93-AABF-5B1A56411510}" presName="connectorText" presStyleLbl="sibTrans2D1" presStyleIdx="2" presStyleCnt="3"/>
      <dgm:spPr/>
    </dgm:pt>
    <dgm:pt modelId="{3D5F3141-0B64-40AD-8ED1-62F8414D55B7}" type="pres">
      <dgm:prSet presAssocID="{F0D29273-5B66-4419-8524-DBC370D94DDF}" presName="node" presStyleLbl="node1" presStyleIdx="3" presStyleCnt="4" custScaleX="131535">
        <dgm:presLayoutVars>
          <dgm:bulletEnabled val="1"/>
        </dgm:presLayoutVars>
      </dgm:prSet>
      <dgm:spPr/>
    </dgm:pt>
  </dgm:ptLst>
  <dgm:cxnLst>
    <dgm:cxn modelId="{0EB91C15-863C-47CC-83BF-5CA2EAC38597}" type="presOf" srcId="{2C6CE583-76B3-410C-BBF1-3D2E817AEF00}" destId="{9B0DE74E-5C59-48C0-810A-B02D690AC5F5}" srcOrd="1"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ED9EC729-F374-4C49-95CC-427A18286CC7}" srcId="{1B38DFBC-BFF3-42BF-B8C1-E31DDD0A44C8}" destId="{C3CD0C15-0BC7-4A9F-9FBB-4B8A38F83FD8}" srcOrd="0" destOrd="0" parTransId="{4452A92E-6A87-425F-B517-AB9CE957A365}" sibTransId="{2C6CE583-76B3-410C-BBF1-3D2E817AEF00}"/>
    <dgm:cxn modelId="{C83F6D2D-C60D-4384-AF9E-E383BCE1C081}" type="presOf" srcId="{B26C842E-46CC-4C93-AABF-5B1A56411510}" destId="{5186ACE6-5414-4C8C-82BE-8EEBBA0098A9}" srcOrd="1"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BF1F5E7A-ED6C-4873-80DA-7B87CDE797C4}" type="presOf" srcId="{B3F4F4F1-FD14-481E-8496-740D81DEB69A}" destId="{772DF557-36CF-40E0-A18C-16756BDB9D4D}" srcOrd="1"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5828DE7B-11BF-46A9-8D97-9E5B4151D05E}" type="presOf" srcId="{B3F4F4F1-FD14-481E-8496-740D81DEB69A}" destId="{FC7770C3-5526-458A-BC2A-94CDDCCA40D9}" srcOrd="0" destOrd="0" presId="urn:microsoft.com/office/officeart/2005/8/layout/process2"/>
    <dgm:cxn modelId="{B4ACFD8E-DD12-4E3F-8E6C-06ACD9830549}" type="presOf" srcId="{F0D29273-5B66-4419-8524-DBC370D94DDF}" destId="{3D5F3141-0B64-40AD-8ED1-62F8414D55B7}"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7C2D49CF-6C91-4C91-BFBE-C24B50052F7C}" type="presOf" srcId="{2C6CE583-76B3-410C-BBF1-3D2E817AEF00}" destId="{7E3EBF11-45EA-455A-A4AB-6FD193E2F19E}" srcOrd="0"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7D5992F5-C155-4B9F-A30D-703F3E1A92F0}" type="presOf" srcId="{C3CD0C15-0BC7-4A9F-9FBB-4B8A38F83FD8}" destId="{25FF0AF6-0F9B-4564-8F59-531EF8B4C838}" srcOrd="0" destOrd="0" presId="urn:microsoft.com/office/officeart/2005/8/layout/process2"/>
    <dgm:cxn modelId="{E1DF14F9-80C4-47FA-847A-9D94976366EA}" type="presOf" srcId="{B26C842E-46CC-4C93-AABF-5B1A56411510}" destId="{71815630-E4B9-4B38-9C0D-BA9E1830440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156071" y="4924"/>
          <a:ext cx="4687894" cy="915475"/>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Rapport du Groupe 1 </a:t>
          </a:r>
          <a:endParaRPr lang="en-GB" sz="3600" b="1" kern="1200" dirty="0"/>
        </a:p>
      </dsp:txBody>
      <dsp:txXfrm>
        <a:off x="1182884" y="31737"/>
        <a:ext cx="4634268" cy="861849"/>
      </dsp:txXfrm>
    </dsp:sp>
    <dsp:sp modelId="{7E3EBF11-45EA-455A-A4AB-6FD193E2F19E}">
      <dsp:nvSpPr>
        <dsp:cNvPr id="0" name=""/>
        <dsp:cNvSpPr/>
      </dsp:nvSpPr>
      <dsp:spPr>
        <a:xfrm rot="5400000">
          <a:off x="3328366" y="943286"/>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977617"/>
        <a:ext cx="247178" cy="240312"/>
      </dsp:txXfrm>
    </dsp:sp>
    <dsp:sp modelId="{2EB2D00E-EF3D-4380-852E-C53664D906D5}">
      <dsp:nvSpPr>
        <dsp:cNvPr id="0" name=""/>
        <dsp:cNvSpPr/>
      </dsp:nvSpPr>
      <dsp:spPr>
        <a:xfrm>
          <a:off x="1117419" y="1378137"/>
          <a:ext cx="4765197" cy="915475"/>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Rapport du Groupe 2</a:t>
          </a:r>
          <a:endParaRPr lang="en-GB" sz="3600" b="1" kern="1200" dirty="0"/>
        </a:p>
      </dsp:txBody>
      <dsp:txXfrm>
        <a:off x="1144232" y="1404950"/>
        <a:ext cx="4711571" cy="861849"/>
      </dsp:txXfrm>
    </dsp:sp>
    <dsp:sp modelId="{FC7770C3-5526-458A-BC2A-94CDDCCA40D9}">
      <dsp:nvSpPr>
        <dsp:cNvPr id="0" name=""/>
        <dsp:cNvSpPr/>
      </dsp:nvSpPr>
      <dsp:spPr>
        <a:xfrm rot="5400000">
          <a:off x="3328366" y="2316500"/>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2350831"/>
        <a:ext cx="247178" cy="240312"/>
      </dsp:txXfrm>
    </dsp:sp>
    <dsp:sp modelId="{4876D40E-5D08-40AA-9799-D741009083C6}">
      <dsp:nvSpPr>
        <dsp:cNvPr id="0" name=""/>
        <dsp:cNvSpPr/>
      </dsp:nvSpPr>
      <dsp:spPr>
        <a:xfrm>
          <a:off x="1078786" y="2751351"/>
          <a:ext cx="4842463" cy="915475"/>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Rapport du Groupe 3</a:t>
          </a:r>
          <a:endParaRPr lang="en-GB" sz="3600" b="1" kern="1200" dirty="0"/>
        </a:p>
      </dsp:txBody>
      <dsp:txXfrm>
        <a:off x="1105599" y="2778164"/>
        <a:ext cx="4788837" cy="861849"/>
      </dsp:txXfrm>
    </dsp:sp>
    <dsp:sp modelId="{71815630-E4B9-4B38-9C0D-BA9E18304406}">
      <dsp:nvSpPr>
        <dsp:cNvPr id="0" name=""/>
        <dsp:cNvSpPr/>
      </dsp:nvSpPr>
      <dsp:spPr>
        <a:xfrm rot="5400000">
          <a:off x="3328366" y="3689714"/>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3724045"/>
        <a:ext cx="247178" cy="240312"/>
      </dsp:txXfrm>
    </dsp:sp>
    <dsp:sp modelId="{3D5F3141-0B64-40AD-8ED1-62F8414D55B7}">
      <dsp:nvSpPr>
        <dsp:cNvPr id="0" name=""/>
        <dsp:cNvSpPr/>
      </dsp:nvSpPr>
      <dsp:spPr>
        <a:xfrm>
          <a:off x="1091676" y="4124564"/>
          <a:ext cx="4816683" cy="91547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t>Rapport du Groupe 4 </a:t>
          </a:r>
          <a:endParaRPr lang="en-GB" sz="3600" b="1" kern="1200" dirty="0"/>
        </a:p>
      </dsp:txBody>
      <dsp:txXfrm>
        <a:off x="1118489" y="4151377"/>
        <a:ext cx="4763057" cy="8618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26/01/2021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Ordre du jour de la session. Les </a:t>
            </a:r>
            <a:r>
              <a:rPr lang="en-US" dirty="0" err="1"/>
              <a:t>délégués</a:t>
            </a:r>
            <a:r>
              <a:rPr lang="en-US" dirty="0"/>
              <a:t> </a:t>
            </a:r>
            <a:r>
              <a:rPr lang="en-US" dirty="0" err="1"/>
              <a:t>doivent</a:t>
            </a:r>
            <a:r>
              <a:rPr lang="en-US" dirty="0"/>
              <a:t> </a:t>
            </a:r>
            <a:r>
              <a:rPr lang="en-US" dirty="0" err="1"/>
              <a:t>avoir</a:t>
            </a:r>
            <a:r>
              <a:rPr lang="en-US" dirty="0"/>
              <a:t> un </a:t>
            </a:r>
            <a:r>
              <a:rPr lang="en-US" dirty="0" err="1"/>
              <a:t>copie</a:t>
            </a:r>
            <a:r>
              <a:rPr lang="en-US" dirty="0"/>
              <a:t> de </a:t>
            </a:r>
            <a:r>
              <a:rPr lang="en-US" dirty="0" err="1"/>
              <a:t>l'ordre</a:t>
            </a:r>
            <a:r>
              <a:rPr lang="en-US" dirty="0"/>
              <a:t> du jour </a:t>
            </a:r>
            <a:r>
              <a:rPr lang="en-US" dirty="0" err="1"/>
              <a:t>en</a:t>
            </a:r>
            <a:r>
              <a:rPr lang="en-US" dirty="0"/>
              <a:t> </a:t>
            </a:r>
            <a:r>
              <a:rPr lang="en-US" dirty="0" err="1"/>
              <a:t>leur</a:t>
            </a:r>
            <a:r>
              <a:rPr lang="en-US" dirty="0"/>
              <a:t>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459669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953170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 </a:t>
            </a:r>
            <a:r>
              <a:rPr lang="en-US" dirty="0" err="1"/>
              <a:t>groupe</a:t>
            </a:r>
            <a:r>
              <a:rPr lang="en-US" dirty="0"/>
              <a:t> 2 doit </a:t>
            </a:r>
            <a:r>
              <a:rPr lang="en-US" dirty="0" err="1"/>
              <a:t>travailler</a:t>
            </a:r>
            <a:r>
              <a:rPr lang="en-US" dirty="0"/>
              <a:t> sur les diapositives du </a:t>
            </a:r>
            <a:r>
              <a:rPr lang="en-US" dirty="0" err="1"/>
              <a:t>thème</a:t>
            </a:r>
            <a:r>
              <a:rPr lang="en-US" dirty="0"/>
              <a:t> "</a:t>
            </a:r>
            <a:r>
              <a:rPr lang="en-US" dirty="0" err="1"/>
              <a:t>Suivre</a:t>
            </a:r>
            <a:r>
              <a:rPr lang="en-US" dirty="0"/>
              <a:t> les </a:t>
            </a:r>
            <a:r>
              <a:rPr lang="en-US" dirty="0" err="1"/>
              <a:t>données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640074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91136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Group 3 should work on slides under the slide-topic “Follow the Money”.</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a:t>
            </a:r>
            <a:r>
              <a:rPr lang="en-US" dirty="0" err="1"/>
              <a:t>groupe</a:t>
            </a:r>
            <a:r>
              <a:rPr lang="en-US" dirty="0"/>
              <a:t> 3 doit </a:t>
            </a:r>
            <a:r>
              <a:rPr lang="en-US" dirty="0" err="1"/>
              <a:t>travailler</a:t>
            </a:r>
            <a:r>
              <a:rPr lang="en-US" dirty="0"/>
              <a:t> sur les diapositives du </a:t>
            </a:r>
            <a:r>
              <a:rPr lang="en-US" dirty="0" err="1"/>
              <a:t>thème</a:t>
            </a:r>
            <a:r>
              <a:rPr lang="en-US" dirty="0"/>
              <a:t> " </a:t>
            </a:r>
            <a:r>
              <a:rPr lang="en-US" dirty="0" err="1"/>
              <a:t>Suivre</a:t>
            </a:r>
            <a:r>
              <a:rPr lang="en-US" dirty="0"/>
              <a:t> </a:t>
            </a:r>
            <a:r>
              <a:rPr lang="en-US" dirty="0" err="1"/>
              <a:t>l'argent</a:t>
            </a:r>
            <a:r>
              <a:rPr lang="en-US"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 </a:t>
            </a:r>
            <a:r>
              <a:rPr lang="en-US" dirty="0" err="1"/>
              <a:t>groupe</a:t>
            </a:r>
            <a:r>
              <a:rPr lang="en-US" dirty="0"/>
              <a:t> 4 doit </a:t>
            </a:r>
            <a:r>
              <a:rPr lang="en-US" dirty="0" err="1"/>
              <a:t>travailler</a:t>
            </a:r>
            <a:r>
              <a:rPr lang="en-US" dirty="0"/>
              <a:t> sur les diapositives sous le </a:t>
            </a:r>
            <a:r>
              <a:rPr lang="en-US" dirty="0" err="1"/>
              <a:t>thème</a:t>
            </a:r>
            <a:r>
              <a:rPr lang="en-US" dirty="0"/>
              <a:t> "Suivez le leader".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999229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787857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Cette</a:t>
            </a:r>
            <a:r>
              <a:rPr lang="en-US" dirty="0"/>
              <a:t> diapositive </a:t>
            </a:r>
            <a:r>
              <a:rPr lang="en-US" dirty="0" err="1"/>
              <a:t>illustre</a:t>
            </a:r>
            <a:r>
              <a:rPr lang="en-US" dirty="0"/>
              <a:t> la division du travail. Si possible, les </a:t>
            </a:r>
            <a:r>
              <a:rPr lang="en-US" dirty="0" err="1"/>
              <a:t>groupes</a:t>
            </a:r>
            <a:r>
              <a:rPr lang="en-US" dirty="0"/>
              <a:t> </a:t>
            </a:r>
            <a:r>
              <a:rPr lang="en-US" dirty="0" err="1"/>
              <a:t>peuvent</a:t>
            </a:r>
            <a:r>
              <a:rPr lang="en-US" dirty="0"/>
              <a:t> </a:t>
            </a:r>
            <a:r>
              <a:rPr lang="en-US" dirty="0" err="1"/>
              <a:t>être</a:t>
            </a:r>
            <a:r>
              <a:rPr lang="en-US" dirty="0"/>
              <a:t> </a:t>
            </a:r>
            <a:r>
              <a:rPr lang="en-US" dirty="0" err="1"/>
              <a:t>divisés</a:t>
            </a:r>
            <a:r>
              <a:rPr lang="en-US" dirty="0"/>
              <a:t> </a:t>
            </a:r>
            <a:r>
              <a:rPr lang="en-US" dirty="0" err="1"/>
              <a:t>physiquement</a:t>
            </a:r>
            <a:r>
              <a:rPr lang="en-US" dirty="0"/>
              <a:t>, </a:t>
            </a:r>
            <a:r>
              <a:rPr lang="en-US" dirty="0" err="1"/>
              <a:t>mais</a:t>
            </a:r>
            <a:r>
              <a:rPr lang="en-US" dirty="0"/>
              <a:t> </a:t>
            </a:r>
            <a:r>
              <a:rPr lang="en-US" dirty="0" err="1"/>
              <a:t>ce</a:t>
            </a:r>
            <a:r>
              <a:rPr lang="en-US" dirty="0"/>
              <a:t> </a:t>
            </a:r>
            <a:r>
              <a:rPr lang="en-US" dirty="0" err="1"/>
              <a:t>n'est</a:t>
            </a:r>
            <a:r>
              <a:rPr lang="en-US" dirty="0"/>
              <a:t> pas </a:t>
            </a:r>
            <a:r>
              <a:rPr lang="en-US" dirty="0" err="1"/>
              <a:t>nécessaire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927068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L'expert</a:t>
            </a:r>
            <a:r>
              <a:rPr lang="en-US" dirty="0"/>
              <a:t> doit </a:t>
            </a:r>
            <a:r>
              <a:rPr lang="en-US" dirty="0" err="1"/>
              <a:t>présenter</a:t>
            </a:r>
            <a:r>
              <a:rPr lang="en-US" dirty="0"/>
              <a:t> les </a:t>
            </a:r>
            <a:r>
              <a:rPr lang="en-US" dirty="0" err="1"/>
              <a:t>principales</a:t>
            </a:r>
            <a:r>
              <a:rPr lang="en-US" dirty="0"/>
              <a:t> </a:t>
            </a:r>
            <a:r>
              <a:rPr lang="en-US" dirty="0" err="1"/>
              <a:t>préoccupations</a:t>
            </a:r>
            <a:r>
              <a:rPr lang="en-US" dirty="0"/>
              <a:t> qui </a:t>
            </a:r>
            <a:r>
              <a:rPr lang="en-US" dirty="0" err="1"/>
              <a:t>représentent</a:t>
            </a:r>
            <a:r>
              <a:rPr lang="en-US" dirty="0"/>
              <a:t> les </a:t>
            </a:r>
            <a:r>
              <a:rPr lang="en-US" dirty="0" err="1"/>
              <a:t>lignes</a:t>
            </a:r>
            <a:r>
              <a:rPr lang="en-US" dirty="0"/>
              <a:t> </a:t>
            </a:r>
            <a:r>
              <a:rPr lang="en-US" dirty="0" err="1"/>
              <a:t>principales</a:t>
            </a:r>
            <a:r>
              <a:rPr lang="en-US" dirty="0"/>
              <a:t> du </a:t>
            </a:r>
            <a:r>
              <a:rPr lang="en-US" dirty="0" err="1"/>
              <a:t>cas</a:t>
            </a:r>
            <a:r>
              <a:rPr lang="en-US" dirty="0"/>
              <a:t> et qui </a:t>
            </a:r>
            <a:r>
              <a:rPr lang="en-US" dirty="0" err="1"/>
              <a:t>doivent</a:t>
            </a:r>
            <a:r>
              <a:rPr lang="en-US" dirty="0"/>
              <a:t> </a:t>
            </a:r>
            <a:r>
              <a:rPr lang="en-US" dirty="0" err="1"/>
              <a:t>être</a:t>
            </a:r>
            <a:r>
              <a:rPr lang="en-US" dirty="0"/>
              <a:t> </a:t>
            </a:r>
            <a:r>
              <a:rPr lang="en-US" dirty="0" err="1"/>
              <a:t>explorées</a:t>
            </a:r>
            <a:r>
              <a:rPr lang="en-US" dirty="0"/>
              <a:t> pendant le temps de travail </a:t>
            </a:r>
            <a:r>
              <a:rPr lang="en-US" dirty="0" err="1"/>
              <a:t>alloué</a:t>
            </a:r>
            <a:r>
              <a:rPr lang="en-US" dirty="0"/>
              <a:t> au </a:t>
            </a:r>
            <a:r>
              <a:rPr lang="en-US" dirty="0" err="1"/>
              <a:t>groupe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825291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Objectifs de la session. Les </a:t>
            </a:r>
            <a:r>
              <a:rPr lang="en-US" dirty="0" err="1"/>
              <a:t>délégués</a:t>
            </a:r>
            <a:r>
              <a:rPr lang="en-US" dirty="0"/>
              <a:t> </a:t>
            </a:r>
            <a:r>
              <a:rPr lang="en-US" dirty="0" err="1"/>
              <a:t>doivent</a:t>
            </a:r>
            <a:r>
              <a:rPr lang="en-US" dirty="0"/>
              <a:t> </a:t>
            </a:r>
            <a:r>
              <a:rPr lang="en-US" dirty="0" err="1"/>
              <a:t>être</a:t>
            </a:r>
            <a:r>
              <a:rPr lang="en-US" dirty="0"/>
              <a:t> </a:t>
            </a:r>
            <a:r>
              <a:rPr lang="en-US" dirty="0" err="1"/>
              <a:t>informés</a:t>
            </a:r>
            <a:r>
              <a:rPr lang="en-US" dirty="0"/>
              <a:t> des </a:t>
            </a:r>
            <a:r>
              <a:rPr lang="en-US" dirty="0" err="1"/>
              <a:t>résultats</a:t>
            </a:r>
            <a:r>
              <a:rPr lang="en-US" dirty="0"/>
              <a:t> </a:t>
            </a:r>
            <a:r>
              <a:rPr lang="en-US" dirty="0" err="1"/>
              <a:t>attendus</a:t>
            </a:r>
            <a:r>
              <a:rPr lang="en-US" dirty="0"/>
              <a:t> </a:t>
            </a:r>
            <a:r>
              <a:rPr lang="en-US" dirty="0" err="1"/>
              <a:t>à</a:t>
            </a:r>
            <a:r>
              <a:rPr lang="en-US" dirty="0"/>
              <a:t> la fin de la session.</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79177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 </a:t>
            </a:r>
            <a:r>
              <a:rPr lang="en-US" dirty="0" err="1"/>
              <a:t>principales</a:t>
            </a:r>
            <a:r>
              <a:rPr lang="en-US" dirty="0"/>
              <a:t> questions portent sur </a:t>
            </a:r>
            <a:r>
              <a:rPr lang="en-US" dirty="0" err="1"/>
              <a:t>tous</a:t>
            </a:r>
            <a:r>
              <a:rPr lang="en-US" dirty="0"/>
              <a:t> les </a:t>
            </a:r>
            <a:r>
              <a:rPr lang="en-US" dirty="0" err="1"/>
              <a:t>chapitres</a:t>
            </a:r>
            <a:r>
              <a:rPr lang="en-US" dirty="0"/>
              <a:t> de la Convention sur la </a:t>
            </a:r>
            <a:r>
              <a:rPr lang="en-US" dirty="0" err="1"/>
              <a:t>cybercriminalité</a:t>
            </a:r>
            <a:r>
              <a:rPr lang="en-US" dirty="0"/>
              <a:t>. Les conclusions </a:t>
            </a:r>
            <a:r>
              <a:rPr lang="en-US" dirty="0" err="1"/>
              <a:t>doivent</a:t>
            </a:r>
            <a:r>
              <a:rPr lang="en-US" dirty="0"/>
              <a:t> </a:t>
            </a:r>
            <a:r>
              <a:rPr lang="en-US" dirty="0" err="1"/>
              <a:t>être</a:t>
            </a:r>
            <a:r>
              <a:rPr lang="en-US" dirty="0"/>
              <a:t> </a:t>
            </a:r>
            <a:r>
              <a:rPr lang="en-US" dirty="0" err="1"/>
              <a:t>axées</a:t>
            </a:r>
            <a:r>
              <a:rPr lang="en-US" dirty="0"/>
              <a:t> sur les </a:t>
            </a:r>
            <a:r>
              <a:rPr lang="en-US" dirty="0" err="1"/>
              <a:t>actes</a:t>
            </a:r>
            <a:r>
              <a:rPr lang="en-US" dirty="0"/>
              <a:t> </a:t>
            </a:r>
            <a:r>
              <a:rPr lang="en-US" dirty="0" err="1"/>
              <a:t>criminels</a:t>
            </a:r>
            <a:r>
              <a:rPr lang="en-US" dirty="0"/>
              <a:t> et les dispositions </a:t>
            </a:r>
            <a:r>
              <a:rPr lang="en-US" dirty="0" err="1"/>
              <a:t>procédurales</a:t>
            </a:r>
            <a:r>
              <a:rPr lang="en-US" dirty="0"/>
              <a:t> et LBA </a:t>
            </a:r>
            <a:r>
              <a:rPr lang="en-US" dirty="0" err="1"/>
              <a:t>utilisées</a:t>
            </a:r>
            <a:r>
              <a:rPr lang="en-US" dirty="0"/>
              <a:t> pour </a:t>
            </a:r>
            <a:r>
              <a:rPr lang="en-US" dirty="0" err="1"/>
              <a:t>l'analyse</a:t>
            </a:r>
            <a:r>
              <a:rPr lang="en-US" dirty="0"/>
              <a:t> des </a:t>
            </a:r>
            <a:r>
              <a:rPr lang="en-US" dirty="0" err="1"/>
              <a:t>cas</a:t>
            </a:r>
            <a:r>
              <a:rPr lang="en-US" dirty="0"/>
              <a:t>.</a:t>
            </a:r>
          </a:p>
          <a:p>
            <a:endParaRPr lang="en-US" dirty="0"/>
          </a:p>
          <a:p>
            <a:r>
              <a:rPr lang="en-US" dirty="0" err="1"/>
              <a:t>L'affaire</a:t>
            </a:r>
            <a:r>
              <a:rPr lang="en-US" dirty="0"/>
              <a:t> </a:t>
            </a:r>
            <a:r>
              <a:rPr lang="en-US" dirty="0" err="1"/>
              <a:t>n'est</a:t>
            </a:r>
            <a:r>
              <a:rPr lang="en-US" dirty="0"/>
              <a:t> pas </a:t>
            </a:r>
            <a:r>
              <a:rPr lang="en-US" dirty="0" err="1"/>
              <a:t>prête</a:t>
            </a:r>
            <a:r>
              <a:rPr lang="en-US" dirty="0"/>
              <a:t> </a:t>
            </a:r>
            <a:r>
              <a:rPr lang="en-US" dirty="0" err="1"/>
              <a:t>à</a:t>
            </a:r>
            <a:r>
              <a:rPr lang="en-US" dirty="0"/>
              <a:t> </a:t>
            </a:r>
            <a:r>
              <a:rPr lang="en-US" dirty="0" err="1"/>
              <a:t>être</a:t>
            </a:r>
            <a:r>
              <a:rPr lang="en-US" dirty="0"/>
              <a:t> </a:t>
            </a:r>
            <a:r>
              <a:rPr lang="en-US" dirty="0" err="1"/>
              <a:t>portée</a:t>
            </a:r>
            <a:r>
              <a:rPr lang="en-US" dirty="0"/>
              <a:t> </a:t>
            </a:r>
            <a:r>
              <a:rPr lang="en-US" dirty="0" err="1"/>
              <a:t>devant</a:t>
            </a:r>
            <a:r>
              <a:rPr lang="en-US" dirty="0"/>
              <a:t> la </a:t>
            </a:r>
            <a:r>
              <a:rPr lang="en-US" dirty="0" err="1"/>
              <a:t>Cour</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335095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Réponses</a:t>
            </a:r>
            <a:r>
              <a:rPr lang="en-US" dirty="0"/>
              <a:t> :</a:t>
            </a:r>
          </a:p>
          <a:p>
            <a:pPr marL="171450" indent="-171450">
              <a:buFont typeface="Arial" panose="020B0604020202020204" pitchFamily="34" charset="0"/>
              <a:buChar char="•"/>
            </a:pPr>
            <a:r>
              <a:rPr lang="en-US" dirty="0" err="1"/>
              <a:t>si</a:t>
            </a:r>
            <a:r>
              <a:rPr lang="en-US" dirty="0"/>
              <a:t> pas de régime de </a:t>
            </a:r>
            <a:r>
              <a:rPr lang="en-US" dirty="0" err="1"/>
              <a:t>rétention</a:t>
            </a:r>
            <a:r>
              <a:rPr lang="en-US" dirty="0"/>
              <a:t>, </a:t>
            </a:r>
            <a:r>
              <a:rPr lang="en-US" dirty="0" err="1"/>
              <a:t>l'article</a:t>
            </a:r>
            <a:r>
              <a:rPr lang="en-US" dirty="0"/>
              <a:t> 16 </a:t>
            </a:r>
            <a:r>
              <a:rPr lang="en-US" dirty="0" err="1"/>
              <a:t>suivi</a:t>
            </a:r>
            <a:r>
              <a:rPr lang="en-US" dirty="0"/>
              <a:t> de </a:t>
            </a:r>
            <a:r>
              <a:rPr lang="en-US" dirty="0" err="1"/>
              <a:t>l'article</a:t>
            </a:r>
            <a:r>
              <a:rPr lang="en-US" dirty="0"/>
              <a:t> 18. Si un régime de conservation est </a:t>
            </a:r>
            <a:r>
              <a:rPr lang="en-US" dirty="0" err="1"/>
              <a:t>en</a:t>
            </a:r>
            <a:r>
              <a:rPr lang="en-US" dirty="0"/>
              <a:t> place, </a:t>
            </a:r>
            <a:r>
              <a:rPr lang="en-US" dirty="0" err="1"/>
              <a:t>l'article</a:t>
            </a:r>
            <a:r>
              <a:rPr lang="en-US" dirty="0"/>
              <a:t> 18 au </a:t>
            </a:r>
            <a:r>
              <a:rPr lang="en-US" dirty="0" err="1"/>
              <a:t>réseau</a:t>
            </a:r>
            <a:r>
              <a:rPr lang="en-US" dirty="0"/>
              <a:t> de </a:t>
            </a:r>
            <a:r>
              <a:rPr lang="en-US" dirty="0" err="1"/>
              <a:t>médias</a:t>
            </a:r>
            <a:r>
              <a:rPr lang="en-US" dirty="0"/>
              <a:t> </a:t>
            </a:r>
            <a:r>
              <a:rPr lang="en-US" dirty="0" err="1"/>
              <a:t>sociaux</a:t>
            </a:r>
            <a:r>
              <a:rPr lang="en-US" dirty="0"/>
              <a:t> </a:t>
            </a:r>
            <a:r>
              <a:rPr lang="en-US" dirty="0" err="1"/>
              <a:t>concernant</a:t>
            </a:r>
            <a:r>
              <a:rPr lang="en-US" dirty="0"/>
              <a:t> les </a:t>
            </a:r>
            <a:r>
              <a:rPr lang="en-US" dirty="0" err="1"/>
              <a:t>données</a:t>
            </a:r>
            <a:r>
              <a:rPr lang="en-US" dirty="0"/>
              <a:t> relatives au </a:t>
            </a:r>
            <a:r>
              <a:rPr lang="en-US" dirty="0" err="1"/>
              <a:t>contenu</a:t>
            </a:r>
            <a:r>
              <a:rPr lang="en-US" dirty="0"/>
              <a:t>. Contact avec le </a:t>
            </a:r>
            <a:r>
              <a:rPr lang="en-US" dirty="0" err="1"/>
              <a:t>siège</a:t>
            </a:r>
            <a:r>
              <a:rPr lang="en-US" dirty="0"/>
              <a:t> de la marque au </a:t>
            </a:r>
            <a:r>
              <a:rPr lang="en-US" dirty="0" err="1"/>
              <a:t>sujet</a:t>
            </a:r>
            <a:r>
              <a:rPr lang="en-US" dirty="0"/>
              <a:t> du jeu ;</a:t>
            </a:r>
          </a:p>
          <a:p>
            <a:pPr marL="171450" indent="-171450">
              <a:buFont typeface="Arial" panose="020B0604020202020204" pitchFamily="34" charset="0"/>
              <a:buChar char="•"/>
            </a:pPr>
            <a:r>
              <a:rPr lang="en-US" dirty="0" err="1"/>
              <a:t>si</a:t>
            </a:r>
            <a:r>
              <a:rPr lang="en-US" dirty="0"/>
              <a:t> </a:t>
            </a:r>
            <a:r>
              <a:rPr lang="en-US" dirty="0" err="1"/>
              <a:t>aucun</a:t>
            </a:r>
            <a:r>
              <a:rPr lang="en-US" dirty="0"/>
              <a:t> régime de conservation, article 16 </a:t>
            </a:r>
            <a:r>
              <a:rPr lang="en-US" dirty="0" err="1"/>
              <a:t>suivi</a:t>
            </a:r>
            <a:r>
              <a:rPr lang="en-US" dirty="0"/>
              <a:t> de </a:t>
            </a:r>
            <a:r>
              <a:rPr lang="en-US" dirty="0" err="1"/>
              <a:t>l'article</a:t>
            </a:r>
            <a:r>
              <a:rPr lang="en-US" dirty="0"/>
              <a:t> 18. Si un régime de conservation est </a:t>
            </a:r>
            <a:r>
              <a:rPr lang="en-US" dirty="0" err="1"/>
              <a:t>en</a:t>
            </a:r>
            <a:r>
              <a:rPr lang="en-US" dirty="0"/>
              <a:t> place, </a:t>
            </a:r>
            <a:r>
              <a:rPr lang="en-US" dirty="0" err="1"/>
              <a:t>l'article</a:t>
            </a:r>
            <a:r>
              <a:rPr lang="en-US" dirty="0"/>
              <a:t> 18 est </a:t>
            </a:r>
            <a:r>
              <a:rPr lang="en-US" dirty="0" err="1"/>
              <a:t>transmis</a:t>
            </a:r>
            <a:r>
              <a:rPr lang="en-US" dirty="0"/>
              <a:t> au </a:t>
            </a:r>
            <a:r>
              <a:rPr lang="en-US" dirty="0" err="1"/>
              <a:t>réseau</a:t>
            </a:r>
            <a:r>
              <a:rPr lang="en-US" dirty="0"/>
              <a:t> de </a:t>
            </a:r>
            <a:r>
              <a:rPr lang="en-US" dirty="0" err="1"/>
              <a:t>médias</a:t>
            </a:r>
            <a:r>
              <a:rPr lang="en-US" dirty="0"/>
              <a:t> </a:t>
            </a:r>
            <a:r>
              <a:rPr lang="en-US" dirty="0" err="1"/>
              <a:t>sociaux</a:t>
            </a:r>
            <a:r>
              <a:rPr lang="en-US" dirty="0"/>
              <a:t> </a:t>
            </a:r>
            <a:r>
              <a:rPr lang="en-US" dirty="0" err="1"/>
              <a:t>concernant</a:t>
            </a:r>
            <a:r>
              <a:rPr lang="en-US" dirty="0"/>
              <a:t> les </a:t>
            </a:r>
            <a:r>
              <a:rPr lang="en-US" dirty="0" err="1"/>
              <a:t>informations</a:t>
            </a:r>
            <a:r>
              <a:rPr lang="en-US" dirty="0"/>
              <a:t> de base sur </a:t>
            </a:r>
            <a:r>
              <a:rPr lang="en-US" dirty="0" err="1"/>
              <a:t>l'abonné</a:t>
            </a:r>
            <a:r>
              <a:rPr lang="en-US" dirty="0"/>
              <a:t> ;</a:t>
            </a:r>
          </a:p>
          <a:p>
            <a:pPr marL="171450" indent="-171450">
              <a:buFont typeface="Arial" panose="020B0604020202020204" pitchFamily="34" charset="0"/>
              <a:buChar char="•"/>
            </a:pPr>
            <a:r>
              <a:rPr lang="en-US" dirty="0"/>
              <a:t>audition des </a:t>
            </a:r>
            <a:r>
              <a:rPr lang="en-US" dirty="0" err="1"/>
              <a:t>témoins</a:t>
            </a:r>
            <a:r>
              <a:rPr lang="en-US" dirty="0"/>
              <a:t> et </a:t>
            </a:r>
            <a:r>
              <a:rPr lang="en-US" dirty="0" err="1"/>
              <a:t>vérification</a:t>
            </a:r>
            <a:r>
              <a:rPr lang="en-US" dirty="0"/>
              <a:t> des </a:t>
            </a:r>
            <a:r>
              <a:rPr lang="en-US" dirty="0" err="1"/>
              <a:t>comptes</a:t>
            </a:r>
            <a:r>
              <a:rPr lang="en-US" dirty="0"/>
              <a:t> </a:t>
            </a:r>
            <a:r>
              <a:rPr lang="en-US" dirty="0" err="1"/>
              <a:t>bancaires</a:t>
            </a:r>
            <a:r>
              <a:rPr lang="en-US" dirty="0"/>
              <a:t> ;</a:t>
            </a:r>
          </a:p>
          <a:p>
            <a:pPr marL="171450" indent="-171450">
              <a:buFont typeface="Arial" panose="020B0604020202020204" pitchFamily="34" charset="0"/>
              <a:buChar char="•"/>
            </a:pPr>
            <a:r>
              <a:rPr lang="en-US" dirty="0"/>
              <a:t>Article 8 ;</a:t>
            </a:r>
          </a:p>
          <a:p>
            <a:pPr marL="171450" indent="-171450">
              <a:buFont typeface="Arial" panose="020B0604020202020204" pitchFamily="34" charset="0"/>
              <a:buChar char="•"/>
            </a:pPr>
            <a:r>
              <a:rPr lang="en-US" dirty="0"/>
              <a:t>identification des </a:t>
            </a:r>
            <a:r>
              <a:rPr lang="en-US" dirty="0" err="1"/>
              <a:t>personnes</a:t>
            </a:r>
            <a:r>
              <a:rPr lang="en-US" dirty="0"/>
              <a:t> qui </a:t>
            </a:r>
            <a:r>
              <a:rPr lang="en-US" dirty="0" err="1"/>
              <a:t>administrent</a:t>
            </a:r>
            <a:r>
              <a:rPr lang="en-US" dirty="0"/>
              <a:t> les pages </a:t>
            </a:r>
            <a:r>
              <a:rPr lang="en-US" dirty="0" err="1"/>
              <a:t>primées</a:t>
            </a:r>
            <a:r>
              <a:rPr lang="en-US" dirty="0"/>
              <a:t> et </a:t>
            </a:r>
            <a:r>
              <a:rPr lang="en-US" dirty="0" err="1"/>
              <a:t>leur</a:t>
            </a:r>
            <a:r>
              <a:rPr lang="en-US" dirty="0"/>
              <a:t> </a:t>
            </a:r>
            <a:r>
              <a:rPr lang="en-US" dirty="0" err="1"/>
              <a:t>interrogatoire</a:t>
            </a:r>
            <a:r>
              <a:rPr lang="en-US" dirty="0"/>
              <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577577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Réponses</a:t>
            </a:r>
            <a:r>
              <a:rPr lang="en-US" dirty="0"/>
              <a:t> :</a:t>
            </a:r>
          </a:p>
          <a:p>
            <a:r>
              <a:rPr lang="en-US" dirty="0" err="1"/>
              <a:t>si</a:t>
            </a:r>
            <a:r>
              <a:rPr lang="en-US" dirty="0"/>
              <a:t> pas de régime de </a:t>
            </a:r>
            <a:r>
              <a:rPr lang="en-US" dirty="0" err="1"/>
              <a:t>rétention</a:t>
            </a:r>
            <a:r>
              <a:rPr lang="en-US" dirty="0"/>
              <a:t>, </a:t>
            </a:r>
            <a:r>
              <a:rPr lang="en-US" dirty="0" err="1"/>
              <a:t>l'article</a:t>
            </a:r>
            <a:r>
              <a:rPr lang="en-US" dirty="0"/>
              <a:t> 16 </a:t>
            </a:r>
            <a:r>
              <a:rPr lang="en-US" dirty="0" err="1"/>
              <a:t>suivi</a:t>
            </a:r>
            <a:r>
              <a:rPr lang="en-US" dirty="0"/>
              <a:t> de </a:t>
            </a:r>
            <a:r>
              <a:rPr lang="en-US" dirty="0" err="1"/>
              <a:t>l'article</a:t>
            </a:r>
            <a:r>
              <a:rPr lang="en-US" dirty="0"/>
              <a:t> 18. Si un régime de conservation est </a:t>
            </a:r>
            <a:r>
              <a:rPr lang="en-US" dirty="0" err="1"/>
              <a:t>en</a:t>
            </a:r>
            <a:r>
              <a:rPr lang="en-US" dirty="0"/>
              <a:t> place, </a:t>
            </a:r>
            <a:r>
              <a:rPr lang="en-US" dirty="0" err="1"/>
              <a:t>l'article</a:t>
            </a:r>
            <a:r>
              <a:rPr lang="en-US" dirty="0"/>
              <a:t> 18 </a:t>
            </a:r>
            <a:r>
              <a:rPr lang="en-US" dirty="0" err="1"/>
              <a:t>à</a:t>
            </a:r>
            <a:r>
              <a:rPr lang="en-US" dirty="0"/>
              <a:t> </a:t>
            </a:r>
            <a:r>
              <a:rPr lang="en-US" dirty="0" err="1"/>
              <a:t>l'ISP</a:t>
            </a:r>
            <a:r>
              <a:rPr lang="en-US" dirty="0"/>
              <a:t> </a:t>
            </a:r>
            <a:r>
              <a:rPr lang="en-US" dirty="0" err="1"/>
              <a:t>concernant</a:t>
            </a:r>
            <a:r>
              <a:rPr lang="en-US" dirty="0"/>
              <a:t> les </a:t>
            </a:r>
            <a:r>
              <a:rPr lang="en-US" dirty="0" err="1"/>
              <a:t>informations</a:t>
            </a:r>
            <a:r>
              <a:rPr lang="en-US" dirty="0"/>
              <a:t> de base sur </a:t>
            </a:r>
            <a:r>
              <a:rPr lang="en-US" dirty="0" err="1"/>
              <a:t>l'abonné</a:t>
            </a:r>
            <a:r>
              <a:rPr lang="en-US" dirty="0"/>
              <a:t>, les </a:t>
            </a:r>
            <a:r>
              <a:rPr lang="en-US" dirty="0" err="1"/>
              <a:t>données</a:t>
            </a:r>
            <a:r>
              <a:rPr lang="en-US" dirty="0"/>
              <a:t> relatives au </a:t>
            </a:r>
            <a:r>
              <a:rPr lang="en-US" dirty="0" err="1"/>
              <a:t>trafic</a:t>
            </a:r>
            <a:r>
              <a:rPr lang="en-US" dirty="0"/>
              <a:t> et au </a:t>
            </a:r>
            <a:r>
              <a:rPr lang="en-US" dirty="0" err="1"/>
              <a:t>contenu</a:t>
            </a:r>
            <a:r>
              <a:rPr lang="en-US" dirty="0"/>
              <a:t> ;</a:t>
            </a:r>
          </a:p>
          <a:p>
            <a:r>
              <a:rPr lang="en-US" dirty="0" err="1"/>
              <a:t>Adresses</a:t>
            </a:r>
            <a:r>
              <a:rPr lang="en-US" dirty="0"/>
              <a:t> IP </a:t>
            </a:r>
            <a:r>
              <a:rPr lang="en-US" dirty="0" err="1"/>
              <a:t>utilisées</a:t>
            </a:r>
            <a:r>
              <a:rPr lang="en-US" dirty="0"/>
              <a:t> par </a:t>
            </a:r>
            <a:r>
              <a:rPr lang="en-US" dirty="0" err="1"/>
              <a:t>l'administrateur</a:t>
            </a:r>
            <a:r>
              <a:rPr lang="en-US" dirty="0"/>
              <a:t> des </a:t>
            </a:r>
            <a:r>
              <a:rPr lang="en-US" dirty="0" err="1"/>
              <a:t>canaux</a:t>
            </a:r>
            <a:r>
              <a:rPr lang="en-US" dirty="0"/>
              <a:t>, </a:t>
            </a:r>
            <a:r>
              <a:rPr lang="en-US" dirty="0" err="1"/>
              <a:t>journaux</a:t>
            </a:r>
            <a:r>
              <a:rPr lang="en-US" dirty="0"/>
              <a:t> </a:t>
            </a:r>
            <a:r>
              <a:rPr lang="en-US" dirty="0" err="1"/>
              <a:t>d'activité</a:t>
            </a:r>
            <a:r>
              <a:rPr lang="en-US" dirty="0"/>
              <a:t> de </a:t>
            </a:r>
            <a:r>
              <a:rPr lang="en-US" dirty="0" err="1"/>
              <a:t>l'administration</a:t>
            </a:r>
            <a:r>
              <a:rPr lang="en-US" dirty="0"/>
              <a:t>, </a:t>
            </a:r>
            <a:r>
              <a:rPr lang="en-US" dirty="0" err="1"/>
              <a:t>journaux</a:t>
            </a:r>
            <a:r>
              <a:rPr lang="en-US" dirty="0"/>
              <a:t> </a:t>
            </a:r>
            <a:r>
              <a:rPr lang="en-US" dirty="0" err="1"/>
              <a:t>d'activité</a:t>
            </a:r>
            <a:r>
              <a:rPr lang="en-US" dirty="0"/>
              <a:t> des </a:t>
            </a:r>
            <a:r>
              <a:rPr lang="en-US" dirty="0" err="1"/>
              <a:t>utilisateurs</a:t>
            </a:r>
            <a:r>
              <a:rPr lang="en-US" dirty="0"/>
              <a:t> </a:t>
            </a:r>
            <a:r>
              <a:rPr lang="en-US" dirty="0" err="1"/>
              <a:t>concernant</a:t>
            </a:r>
            <a:r>
              <a:rPr lang="en-US" dirty="0"/>
              <a:t> </a:t>
            </a:r>
            <a:r>
              <a:rPr lang="en-US" dirty="0" err="1"/>
              <a:t>l'échange</a:t>
            </a:r>
            <a:r>
              <a:rPr lang="en-US" dirty="0"/>
              <a:t> de </a:t>
            </a:r>
            <a:r>
              <a:rPr lang="en-US" dirty="0" err="1"/>
              <a:t>données</a:t>
            </a:r>
            <a:r>
              <a:rPr lang="en-US" dirty="0"/>
              <a:t> </a:t>
            </a:r>
            <a:r>
              <a:rPr lang="en-US" dirty="0" err="1"/>
              <a:t>personnelles</a:t>
            </a:r>
            <a:r>
              <a:rPr lang="en-US" dirty="0"/>
              <a:t>, </a:t>
            </a:r>
            <a:r>
              <a:rPr lang="en-US" dirty="0" err="1"/>
              <a:t>autres</a:t>
            </a:r>
            <a:r>
              <a:rPr lang="en-US" dirty="0"/>
              <a:t> </a:t>
            </a:r>
            <a:r>
              <a:rPr lang="en-US" dirty="0" err="1"/>
              <a:t>preuves</a:t>
            </a:r>
            <a:r>
              <a:rPr lang="en-US" dirty="0"/>
              <a:t> </a:t>
            </a:r>
            <a:r>
              <a:rPr lang="en-US" dirty="0" err="1"/>
              <a:t>concernant</a:t>
            </a:r>
            <a:r>
              <a:rPr lang="en-US" dirty="0"/>
              <a:t> le flux </a:t>
            </a:r>
            <a:r>
              <a:rPr lang="en-US" dirty="0" err="1"/>
              <a:t>monétaire</a:t>
            </a:r>
            <a:r>
              <a:rPr lang="en-US" dirty="0"/>
              <a:t> et la communication ;</a:t>
            </a:r>
          </a:p>
          <a:p>
            <a:r>
              <a:rPr lang="en-US" dirty="0"/>
              <a:t>Les </a:t>
            </a:r>
            <a:r>
              <a:rPr lang="en-US" dirty="0" err="1"/>
              <a:t>adresses</a:t>
            </a:r>
            <a:r>
              <a:rPr lang="en-US" dirty="0"/>
              <a:t> IP </a:t>
            </a:r>
            <a:r>
              <a:rPr lang="en-US" dirty="0" err="1"/>
              <a:t>obtenues</a:t>
            </a:r>
            <a:r>
              <a:rPr lang="en-US" dirty="0"/>
              <a:t> </a:t>
            </a:r>
            <a:r>
              <a:rPr lang="en-US" dirty="0" err="1"/>
              <a:t>en</a:t>
            </a:r>
            <a:r>
              <a:rPr lang="en-US" dirty="0"/>
              <a:t> vertu des articles 16 et 18 </a:t>
            </a:r>
            <a:r>
              <a:rPr lang="en-US" dirty="0" err="1"/>
              <a:t>seront</a:t>
            </a:r>
            <a:r>
              <a:rPr lang="en-US" dirty="0"/>
              <a:t> </a:t>
            </a:r>
            <a:r>
              <a:rPr lang="en-US" dirty="0" err="1"/>
              <a:t>reliées</a:t>
            </a:r>
            <a:r>
              <a:rPr lang="en-US" dirty="0"/>
              <a:t> aux </a:t>
            </a:r>
            <a:r>
              <a:rPr lang="en-US" dirty="0" err="1"/>
              <a:t>abonnés</a:t>
            </a:r>
            <a:r>
              <a:rPr lang="en-US" dirty="0"/>
              <a:t> du PSI et </a:t>
            </a:r>
            <a:r>
              <a:rPr lang="en-US" dirty="0" err="1"/>
              <a:t>à</a:t>
            </a:r>
            <a:r>
              <a:rPr lang="en-US" dirty="0"/>
              <a:t> </a:t>
            </a:r>
            <a:r>
              <a:rPr lang="en-US" dirty="0" err="1"/>
              <a:t>leurs</a:t>
            </a:r>
            <a:r>
              <a:rPr lang="en-US" dirty="0"/>
              <a:t> </a:t>
            </a:r>
            <a:r>
              <a:rPr lang="en-US" dirty="0" err="1"/>
              <a:t>contrats</a:t>
            </a:r>
            <a:r>
              <a:rPr lang="en-US" dirty="0"/>
              <a:t> </a:t>
            </a:r>
            <a:r>
              <a:rPr lang="en-US" dirty="0" err="1"/>
              <a:t>d'abonnement</a:t>
            </a:r>
            <a:r>
              <a:rPr lang="en-US" dirty="0"/>
              <a:t> ;</a:t>
            </a:r>
          </a:p>
          <a:p>
            <a:r>
              <a:rPr lang="en-US" dirty="0"/>
              <a:t>Article 19 sur les </a:t>
            </a:r>
            <a:r>
              <a:rPr lang="en-US" dirty="0" err="1"/>
              <a:t>ordinateurs</a:t>
            </a:r>
            <a:r>
              <a:rPr lang="en-US" dirty="0"/>
              <a:t> </a:t>
            </a:r>
            <a:r>
              <a:rPr lang="en-US" dirty="0" err="1"/>
              <a:t>en</a:t>
            </a:r>
            <a:r>
              <a:rPr lang="en-US" dirty="0"/>
              <a:t> possession des suspects, </a:t>
            </a:r>
            <a:r>
              <a:rPr lang="en-US" dirty="0" err="1"/>
              <a:t>interrogatoire</a:t>
            </a:r>
            <a:r>
              <a:rPr lang="en-US" dirty="0"/>
              <a:t> des suspects, </a:t>
            </a:r>
            <a:r>
              <a:rPr lang="en-US" dirty="0" err="1"/>
              <a:t>déclarations</a:t>
            </a:r>
            <a:r>
              <a:rPr lang="en-US" dirty="0"/>
              <a:t> des </a:t>
            </a:r>
            <a:r>
              <a:rPr lang="en-US" dirty="0" err="1"/>
              <a:t>représentants</a:t>
            </a:r>
            <a:r>
              <a:rPr lang="en-US" dirty="0"/>
              <a:t> des marques, des </a:t>
            </a:r>
            <a:r>
              <a:rPr lang="en-US" dirty="0" err="1"/>
              <a:t>banques</a:t>
            </a:r>
            <a:r>
              <a:rPr lang="en-US" dirty="0"/>
              <a:t>, des </a:t>
            </a:r>
            <a:r>
              <a:rPr lang="en-US" dirty="0" err="1"/>
              <a:t>médias</a:t>
            </a:r>
            <a:r>
              <a:rPr lang="en-US" dirty="0"/>
              <a:t> </a:t>
            </a:r>
            <a:r>
              <a:rPr lang="en-US" dirty="0" err="1"/>
              <a:t>sociaux</a:t>
            </a:r>
            <a:r>
              <a:rPr lang="en-US" dirty="0"/>
              <a:t> et des </a:t>
            </a:r>
            <a:r>
              <a:rPr lang="en-US" dirty="0" err="1"/>
              <a:t>fournisseurs</a:t>
            </a:r>
            <a:r>
              <a:rPr lang="en-US" dirty="0"/>
              <a:t> de services Internet et acquisition de </a:t>
            </a:r>
            <a:r>
              <a:rPr lang="en-US" dirty="0" err="1"/>
              <a:t>données</a:t>
            </a:r>
            <a:r>
              <a:rPr lang="en-US" dirty="0"/>
              <a:t> </a:t>
            </a:r>
            <a:r>
              <a:rPr lang="en-US" dirty="0" err="1"/>
              <a:t>supplémentaires</a:t>
            </a:r>
            <a:r>
              <a:rPr lang="en-US" dirty="0"/>
              <a:t> </a:t>
            </a:r>
            <a:r>
              <a:rPr lang="en-US" dirty="0" err="1"/>
              <a:t>liées</a:t>
            </a:r>
            <a:r>
              <a:rPr lang="en-US" dirty="0"/>
              <a:t> aux </a:t>
            </a:r>
            <a:r>
              <a:rPr lang="en-US" dirty="0" err="1"/>
              <a:t>précédentes</a:t>
            </a:r>
            <a:r>
              <a:rPr lang="en-US" dirty="0"/>
              <a:t>, identification du </a:t>
            </a:r>
            <a:r>
              <a:rPr lang="en-US" dirty="0" err="1"/>
              <a:t>fournisseur</a:t>
            </a:r>
            <a:r>
              <a:rPr lang="en-US" dirty="0"/>
              <a:t> de services </a:t>
            </a:r>
            <a:r>
              <a:rPr lang="en-US" dirty="0" err="1"/>
              <a:t>hôte</a:t>
            </a:r>
            <a:r>
              <a:rPr lang="en-US" dirty="0"/>
              <a:t> du </a:t>
            </a:r>
            <a:r>
              <a:rPr lang="en-US" dirty="0" err="1"/>
              <a:t>marché</a:t>
            </a:r>
            <a:r>
              <a:rPr lang="en-US" dirty="0"/>
              <a:t> noir dans le pays A, </a:t>
            </a:r>
            <a:r>
              <a:rPr lang="en-US" dirty="0" err="1"/>
              <a:t>en</a:t>
            </a:r>
            <a:r>
              <a:rPr lang="en-US" dirty="0"/>
              <a:t> </a:t>
            </a:r>
            <a:r>
              <a:rPr lang="en-US" dirty="0" err="1"/>
              <a:t>fonction</a:t>
            </a:r>
            <a:r>
              <a:rPr lang="en-US" dirty="0"/>
              <a:t> du chemin </a:t>
            </a:r>
            <a:r>
              <a:rPr lang="en-US" dirty="0" err="1"/>
              <a:t>parcouru</a:t>
            </a:r>
            <a:r>
              <a:rPr lang="en-US" dirty="0"/>
              <a:t> par les </a:t>
            </a:r>
            <a:r>
              <a:rPr lang="en-US" dirty="0" err="1"/>
              <a:t>délégués</a:t>
            </a:r>
            <a:r>
              <a:rPr lang="en-US" dirty="0"/>
              <a:t> sur le </a:t>
            </a:r>
            <a:r>
              <a:rPr lang="en-US" dirty="0" err="1"/>
              <a:t>fournisseur</a:t>
            </a:r>
            <a:r>
              <a:rPr lang="en-US" dirty="0"/>
              <a:t> du </a:t>
            </a:r>
            <a:r>
              <a:rPr lang="en-US" dirty="0" err="1"/>
              <a:t>marché</a:t>
            </a:r>
            <a:r>
              <a:rPr lang="en-US" dirty="0"/>
              <a:t> noir (son existence est-</a:t>
            </a:r>
            <a:r>
              <a:rPr lang="en-US" dirty="0" err="1"/>
              <a:t>elle</a:t>
            </a:r>
            <a:r>
              <a:rPr lang="en-US" dirty="0"/>
              <a:t> </a:t>
            </a:r>
            <a:r>
              <a:rPr lang="en-US" dirty="0" err="1"/>
              <a:t>connue</a:t>
            </a:r>
            <a:r>
              <a:rPr lang="en-US" dirty="0"/>
              <a:t> du </a:t>
            </a:r>
            <a:r>
              <a:rPr lang="en-US" dirty="0" err="1"/>
              <a:t>fournisseur</a:t>
            </a:r>
            <a:r>
              <a:rPr lang="en-US" dirty="0"/>
              <a:t> </a:t>
            </a:r>
            <a:r>
              <a:rPr lang="en-US" dirty="0" err="1"/>
              <a:t>ou</a:t>
            </a:r>
            <a:r>
              <a:rPr lang="en-US" dirty="0"/>
              <a:t> non), articles 16, 18 et 19, </a:t>
            </a:r>
            <a:r>
              <a:rPr lang="en-US" dirty="0" err="1"/>
              <a:t>analyse</a:t>
            </a:r>
            <a:r>
              <a:rPr lang="en-US" dirty="0"/>
              <a:t> des </a:t>
            </a:r>
            <a:r>
              <a:rPr lang="en-US" dirty="0" err="1"/>
              <a:t>journaux</a:t>
            </a:r>
            <a:r>
              <a:rPr lang="en-US" dirty="0"/>
              <a:t> </a:t>
            </a:r>
            <a:r>
              <a:rPr lang="en-US" dirty="0" err="1"/>
              <a:t>d'activité</a:t>
            </a:r>
            <a:r>
              <a:rPr lang="en-US" dirty="0"/>
              <a:t> des </a:t>
            </a:r>
            <a:r>
              <a:rPr lang="en-US" dirty="0" err="1"/>
              <a:t>échanges</a:t>
            </a:r>
            <a:r>
              <a:rPr lang="en-US" dirty="0"/>
              <a:t> entre </a:t>
            </a:r>
            <a:r>
              <a:rPr lang="en-US" dirty="0" err="1"/>
              <a:t>vendeurs</a:t>
            </a:r>
            <a:r>
              <a:rPr lang="en-US" dirty="0"/>
              <a:t> et </a:t>
            </a:r>
            <a:r>
              <a:rPr lang="en-US" dirty="0" err="1"/>
              <a:t>acheteurs</a:t>
            </a:r>
            <a:r>
              <a:rPr lang="en-US" dirty="0"/>
              <a:t> de </a:t>
            </a:r>
            <a:r>
              <a:rPr lang="en-US" dirty="0" err="1"/>
              <a:t>données</a:t>
            </a:r>
            <a:r>
              <a:rPr lang="en-US" dirty="0"/>
              <a:t> </a:t>
            </a:r>
            <a:r>
              <a:rPr lang="en-US" dirty="0" err="1"/>
              <a:t>à</a:t>
            </a:r>
            <a:r>
              <a:rPr lang="en-US" dirty="0"/>
              <a:t> </a:t>
            </a:r>
            <a:r>
              <a:rPr lang="en-US" dirty="0" err="1"/>
              <a:t>caractère</a:t>
            </a:r>
            <a:r>
              <a:rPr lang="en-US" dirty="0"/>
              <a:t> personnel et </a:t>
            </a:r>
            <a:r>
              <a:rPr lang="en-US" dirty="0" err="1"/>
              <a:t>preuves</a:t>
            </a:r>
            <a:r>
              <a:rPr lang="en-US" dirty="0"/>
              <a:t> </a:t>
            </a:r>
            <a:r>
              <a:rPr lang="en-US" dirty="0" err="1"/>
              <a:t>supplémentaires</a:t>
            </a:r>
            <a:r>
              <a:rPr lang="en-US" dirty="0"/>
              <a:t> </a:t>
            </a:r>
            <a:r>
              <a:rPr lang="en-US" dirty="0" err="1"/>
              <a:t>à</a:t>
            </a:r>
            <a:r>
              <a:rPr lang="en-US" dirty="0"/>
              <a:t> </a:t>
            </a:r>
            <a:r>
              <a:rPr lang="en-US" dirty="0" err="1"/>
              <a:t>cet</a:t>
            </a:r>
            <a:r>
              <a:rPr lang="en-US" dirty="0"/>
              <a:t> </a:t>
            </a:r>
            <a:r>
              <a:rPr lang="en-US" dirty="0" err="1"/>
              <a:t>égard</a:t>
            </a:r>
            <a:r>
              <a:rPr lang="en-US" dirty="0"/>
              <a:t>. Les articles 20 et 21 </a:t>
            </a:r>
            <a:r>
              <a:rPr lang="en-US" dirty="0" err="1"/>
              <a:t>peuvent</a:t>
            </a:r>
            <a:r>
              <a:rPr lang="en-US" dirty="0"/>
              <a:t> </a:t>
            </a:r>
            <a:r>
              <a:rPr lang="en-US" dirty="0" err="1"/>
              <a:t>être</a:t>
            </a:r>
            <a:r>
              <a:rPr lang="en-US" dirty="0"/>
              <a:t> </a:t>
            </a:r>
            <a:r>
              <a:rPr lang="en-US" dirty="0" err="1"/>
              <a:t>utilisés</a:t>
            </a:r>
            <a:r>
              <a:rPr lang="en-US" dirty="0"/>
              <a:t> pour la </a:t>
            </a:r>
            <a:r>
              <a:rPr lang="en-US" dirty="0" err="1"/>
              <a:t>collecte</a:t>
            </a:r>
            <a:r>
              <a:rPr lang="en-US" dirty="0"/>
              <a:t> et </a:t>
            </a:r>
            <a:r>
              <a:rPr lang="en-US" dirty="0" err="1"/>
              <a:t>l'interception</a:t>
            </a:r>
            <a:r>
              <a:rPr lang="en-US" dirty="0"/>
              <a:t> des </a:t>
            </a:r>
            <a:r>
              <a:rPr lang="en-US" dirty="0" err="1"/>
              <a:t>données</a:t>
            </a:r>
            <a:r>
              <a:rPr lang="en-US" dirty="0"/>
              <a:t> entre les </a:t>
            </a:r>
            <a:r>
              <a:rPr lang="en-US" dirty="0" err="1"/>
              <a:t>vendeurs</a:t>
            </a:r>
            <a:r>
              <a:rPr lang="en-US" dirty="0"/>
              <a:t> et les </a:t>
            </a:r>
            <a:r>
              <a:rPr lang="en-US" dirty="0" err="1"/>
              <a:t>acheteurs</a:t>
            </a:r>
            <a:r>
              <a:rPr lang="en-US" dirty="0"/>
              <a:t> de </a:t>
            </a:r>
            <a:r>
              <a:rPr lang="en-US" dirty="0" err="1"/>
              <a:t>données</a:t>
            </a:r>
            <a:r>
              <a:rPr lang="en-US" dirty="0"/>
              <a:t> </a:t>
            </a:r>
            <a:r>
              <a:rPr lang="en-US" dirty="0" err="1"/>
              <a:t>privées</a:t>
            </a:r>
            <a:r>
              <a:rPr lang="en-US" dirty="0"/>
              <a:t> </a:t>
            </a:r>
            <a:r>
              <a:rPr lang="en-US" dirty="0" err="1"/>
              <a:t>à</a:t>
            </a:r>
            <a:r>
              <a:rPr lang="en-US" dirty="0"/>
              <a:t> condition que </a:t>
            </a:r>
            <a:r>
              <a:rPr lang="en-US" dirty="0" err="1"/>
              <a:t>leurs</a:t>
            </a:r>
            <a:r>
              <a:rPr lang="en-US" dirty="0"/>
              <a:t> </a:t>
            </a:r>
            <a:r>
              <a:rPr lang="en-US" dirty="0" err="1"/>
              <a:t>adresses</a:t>
            </a:r>
            <a:r>
              <a:rPr lang="en-US" dirty="0"/>
              <a:t> IP </a:t>
            </a:r>
            <a:r>
              <a:rPr lang="en-US" dirty="0" err="1"/>
              <a:t>soient</a:t>
            </a:r>
            <a:r>
              <a:rPr lang="en-US" dirty="0"/>
              <a:t> </a:t>
            </a:r>
            <a:r>
              <a:rPr lang="en-US" dirty="0" err="1"/>
              <a:t>identifiées</a:t>
            </a:r>
            <a:r>
              <a:rPr lang="en-US" dirty="0"/>
              <a:t> ;</a:t>
            </a:r>
          </a:p>
          <a:p>
            <a:r>
              <a:rPr lang="en-US" dirty="0"/>
              <a:t>La mise </a:t>
            </a:r>
            <a:r>
              <a:rPr lang="en-US" dirty="0" err="1"/>
              <a:t>en</a:t>
            </a:r>
            <a:r>
              <a:rPr lang="en-US" dirty="0"/>
              <a:t> </a:t>
            </a:r>
            <a:r>
              <a:rPr lang="en-US" dirty="0" err="1"/>
              <a:t>œuvre</a:t>
            </a:r>
            <a:r>
              <a:rPr lang="en-US" dirty="0"/>
              <a:t> de </a:t>
            </a:r>
            <a:r>
              <a:rPr lang="en-US" dirty="0" err="1"/>
              <a:t>l'article</a:t>
            </a:r>
            <a:r>
              <a:rPr lang="en-US" dirty="0"/>
              <a:t> 19 sur les </a:t>
            </a:r>
            <a:r>
              <a:rPr lang="en-US" dirty="0" err="1"/>
              <a:t>ordinateurs</a:t>
            </a:r>
            <a:r>
              <a:rPr lang="en-US" dirty="0"/>
              <a:t> suspects a </a:t>
            </a:r>
            <a:r>
              <a:rPr lang="en-US" dirty="0" err="1"/>
              <a:t>montré</a:t>
            </a:r>
            <a:r>
              <a:rPr lang="en-US" dirty="0"/>
              <a:t> la </a:t>
            </a:r>
            <a:r>
              <a:rPr lang="en-US" dirty="0" err="1"/>
              <a:t>présence</a:t>
            </a:r>
            <a:r>
              <a:rPr lang="en-US" dirty="0"/>
              <a:t> du </a:t>
            </a:r>
            <a:r>
              <a:rPr lang="en-US" dirty="0" err="1"/>
              <a:t>contrôleur</a:t>
            </a:r>
            <a:r>
              <a:rPr lang="en-US" dirty="0"/>
              <a:t> pour le </a:t>
            </a:r>
            <a:r>
              <a:rPr lang="en-US" dirty="0" err="1"/>
              <a:t>logiciel</a:t>
            </a:r>
            <a:r>
              <a:rPr lang="en-US" dirty="0"/>
              <a:t> </a:t>
            </a:r>
            <a:r>
              <a:rPr lang="en-US" dirty="0" err="1"/>
              <a:t>malveillant</a:t>
            </a:r>
            <a:r>
              <a:rPr lang="en-US" dirty="0"/>
              <a:t> </a:t>
            </a:r>
            <a:r>
              <a:rPr lang="en-US" dirty="0" err="1"/>
              <a:t>troyen</a:t>
            </a:r>
            <a:r>
              <a:rPr lang="en-US" dirty="0"/>
              <a:t> </a:t>
            </a:r>
            <a:r>
              <a:rPr lang="en-US" dirty="0" err="1"/>
              <a:t>installé</a:t>
            </a:r>
            <a:r>
              <a:rPr lang="en-US" dirty="0"/>
              <a:t> sur </a:t>
            </a:r>
            <a:r>
              <a:rPr lang="en-US" dirty="0" err="1"/>
              <a:t>certains</a:t>
            </a:r>
            <a:r>
              <a:rPr lang="en-US" dirty="0"/>
              <a:t> </a:t>
            </a:r>
            <a:r>
              <a:rPr lang="en-US" dirty="0" err="1"/>
              <a:t>ordinateurs</a:t>
            </a:r>
            <a:r>
              <a:rPr lang="en-US" dirty="0"/>
              <a:t> de la marque </a:t>
            </a:r>
            <a:r>
              <a:rPr lang="en-US" dirty="0" err="1"/>
              <a:t>permettant</a:t>
            </a:r>
            <a:r>
              <a:rPr lang="en-US" dirty="0"/>
              <a:t> </a:t>
            </a:r>
            <a:r>
              <a:rPr lang="en-US" dirty="0" err="1"/>
              <a:t>l'accès</a:t>
            </a:r>
            <a:r>
              <a:rPr lang="en-US" dirty="0"/>
              <a:t> aux </a:t>
            </a:r>
            <a:r>
              <a:rPr lang="en-US" dirty="0" err="1"/>
              <a:t>canaux</a:t>
            </a:r>
            <a:r>
              <a:rPr lang="en-US" dirty="0"/>
              <a:t> </a:t>
            </a:r>
            <a:r>
              <a:rPr lang="en-US" dirty="0" err="1"/>
              <a:t>d'origine</a:t>
            </a:r>
            <a:r>
              <a:rPr lang="en-US" dirty="0"/>
              <a:t> ;</a:t>
            </a:r>
          </a:p>
          <a:p>
            <a:r>
              <a:rPr lang="en-US" dirty="0"/>
              <a:t>par les </a:t>
            </a:r>
            <a:r>
              <a:rPr lang="en-US" dirty="0" err="1"/>
              <a:t>preuves</a:t>
            </a:r>
            <a:r>
              <a:rPr lang="en-US" dirty="0"/>
              <a:t> </a:t>
            </a:r>
            <a:r>
              <a:rPr lang="en-US" dirty="0" err="1"/>
              <a:t>électroniques</a:t>
            </a:r>
            <a:r>
              <a:rPr lang="en-US" dirty="0"/>
              <a:t> </a:t>
            </a:r>
            <a:r>
              <a:rPr lang="en-US" dirty="0" err="1"/>
              <a:t>acquises</a:t>
            </a:r>
            <a:r>
              <a:rPr lang="en-US" dirty="0"/>
              <a:t> grâce </a:t>
            </a:r>
            <a:r>
              <a:rPr lang="en-US" dirty="0" err="1"/>
              <a:t>à</a:t>
            </a:r>
            <a:r>
              <a:rPr lang="en-US" dirty="0"/>
              <a:t> </a:t>
            </a:r>
            <a:r>
              <a:rPr lang="en-US" dirty="0" err="1"/>
              <a:t>l'application</a:t>
            </a:r>
            <a:r>
              <a:rPr lang="en-US" dirty="0"/>
              <a:t> de </a:t>
            </a:r>
            <a:r>
              <a:rPr lang="en-US" dirty="0" err="1"/>
              <a:t>l'article</a:t>
            </a:r>
            <a:r>
              <a:rPr lang="en-US" dirty="0"/>
              <a:t> 19 sur les </a:t>
            </a:r>
            <a:r>
              <a:rPr lang="en-US" dirty="0" err="1"/>
              <a:t>ordinateurs</a:t>
            </a:r>
            <a:r>
              <a:rPr lang="en-US" dirty="0"/>
              <a:t> des </a:t>
            </a:r>
            <a:r>
              <a:rPr lang="en-US" dirty="0" err="1"/>
              <a:t>vendeurs</a:t>
            </a:r>
            <a:r>
              <a:rPr lang="en-US" dirty="0"/>
              <a:t> et des </a:t>
            </a:r>
            <a:r>
              <a:rPr lang="en-US" dirty="0" err="1"/>
              <a:t>acheteurs</a:t>
            </a:r>
            <a:r>
              <a:rPr lang="en-US" dirty="0"/>
              <a:t> de </a:t>
            </a:r>
            <a:r>
              <a:rPr lang="en-US" dirty="0" err="1"/>
              <a:t>données</a:t>
            </a:r>
            <a:r>
              <a:rPr lang="en-US" dirty="0"/>
              <a:t> </a:t>
            </a:r>
            <a:r>
              <a:rPr lang="en-US" dirty="0" err="1"/>
              <a:t>privées</a:t>
            </a:r>
            <a:r>
              <a:rPr lang="en-US" dirty="0"/>
              <a:t>, qui </a:t>
            </a:r>
            <a:r>
              <a:rPr lang="en-US" dirty="0" err="1"/>
              <a:t>montreront</a:t>
            </a:r>
            <a:r>
              <a:rPr lang="en-US" dirty="0"/>
              <a:t> les </a:t>
            </a:r>
            <a:r>
              <a:rPr lang="en-US" dirty="0" err="1"/>
              <a:t>relevés</a:t>
            </a:r>
            <a:r>
              <a:rPr lang="en-US" dirty="0"/>
              <a:t> </a:t>
            </a:r>
            <a:r>
              <a:rPr lang="en-US" dirty="0" err="1"/>
              <a:t>bancaires</a:t>
            </a:r>
            <a:r>
              <a:rPr lang="en-US" dirty="0"/>
              <a:t> et le </a:t>
            </a:r>
            <a:r>
              <a:rPr lang="en-US" dirty="0" err="1"/>
              <a:t>portefeuille</a:t>
            </a:r>
            <a:r>
              <a:rPr lang="en-US" dirty="0"/>
              <a:t> </a:t>
            </a:r>
            <a:r>
              <a:rPr lang="en-US" dirty="0" err="1"/>
              <a:t>cryptocurrentiel</a:t>
            </a:r>
            <a:r>
              <a:rPr lang="en-US" dirty="0"/>
              <a:t> ;</a:t>
            </a:r>
          </a:p>
          <a:p>
            <a:r>
              <a:rPr lang="en-US" dirty="0"/>
              <a:t>les articles 2 et 4 </a:t>
            </a:r>
            <a:r>
              <a:rPr lang="en-US" dirty="0" err="1"/>
              <a:t>concernant</a:t>
            </a:r>
            <a:r>
              <a:rPr lang="en-US" dirty="0"/>
              <a:t> </a:t>
            </a:r>
            <a:r>
              <a:rPr lang="en-US" dirty="0" err="1"/>
              <a:t>l'accès</a:t>
            </a:r>
            <a:r>
              <a:rPr lang="en-US" dirty="0"/>
              <a:t> aux </a:t>
            </a:r>
            <a:r>
              <a:rPr lang="en-US" dirty="0" err="1"/>
              <a:t>canaux</a:t>
            </a:r>
            <a:r>
              <a:rPr lang="en-US" dirty="0"/>
              <a:t> </a:t>
            </a:r>
            <a:r>
              <a:rPr lang="en-US" dirty="0" err="1"/>
              <a:t>originaux</a:t>
            </a:r>
            <a:r>
              <a:rPr lang="en-US" dirty="0"/>
              <a:t> des </a:t>
            </a:r>
            <a:r>
              <a:rPr lang="en-US" dirty="0" err="1"/>
              <a:t>médias</a:t>
            </a:r>
            <a:r>
              <a:rPr lang="en-US" dirty="0"/>
              <a:t> </a:t>
            </a:r>
            <a:r>
              <a:rPr lang="en-US" dirty="0" err="1"/>
              <a:t>sociaux</a:t>
            </a:r>
            <a:r>
              <a:rPr lang="en-US" dirty="0"/>
              <a:t> de la marque et </a:t>
            </a:r>
            <a:r>
              <a:rPr lang="en-US" dirty="0" err="1"/>
              <a:t>leur</a:t>
            </a:r>
            <a:r>
              <a:rPr lang="en-US" dirty="0"/>
              <a:t> modification, les articles 7 et 10 </a:t>
            </a:r>
            <a:r>
              <a:rPr lang="en-US" dirty="0" err="1"/>
              <a:t>concernant</a:t>
            </a:r>
            <a:r>
              <a:rPr lang="en-US" dirty="0"/>
              <a:t> </a:t>
            </a:r>
            <a:r>
              <a:rPr lang="en-US" dirty="0" err="1"/>
              <a:t>l'abus</a:t>
            </a:r>
            <a:r>
              <a:rPr lang="en-US" dirty="0"/>
              <a:t> du jeu </a:t>
            </a:r>
            <a:r>
              <a:rPr lang="en-US" dirty="0" err="1"/>
              <a:t>primé</a:t>
            </a:r>
            <a:r>
              <a:rPr lang="en-US" dirty="0"/>
              <a:t> au nom de la marque et l'utilisation du logo de la marque et </a:t>
            </a:r>
            <a:r>
              <a:rPr lang="en-US" dirty="0" err="1"/>
              <a:t>d'autres</a:t>
            </a:r>
            <a:r>
              <a:rPr lang="en-US" dirty="0"/>
              <a:t> </a:t>
            </a:r>
            <a:r>
              <a:rPr lang="en-US" dirty="0" err="1"/>
              <a:t>éléments</a:t>
            </a:r>
            <a:r>
              <a:rPr lang="en-US" dirty="0"/>
              <a:t> des DPI.</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7931094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Réponses</a:t>
            </a:r>
            <a:r>
              <a:rPr lang="en-US" dirty="0"/>
              <a:t> :</a:t>
            </a:r>
          </a:p>
          <a:p>
            <a:r>
              <a:rPr lang="en-US" dirty="0" err="1"/>
              <a:t>enregistrement</a:t>
            </a:r>
            <a:r>
              <a:rPr lang="en-US" dirty="0"/>
              <a:t> des </a:t>
            </a:r>
            <a:r>
              <a:rPr lang="en-US" dirty="0" err="1"/>
              <a:t>données</a:t>
            </a:r>
            <a:r>
              <a:rPr lang="en-US" dirty="0"/>
              <a:t> </a:t>
            </a:r>
            <a:r>
              <a:rPr lang="en-US" dirty="0" err="1"/>
              <a:t>d'identification</a:t>
            </a:r>
            <a:r>
              <a:rPr lang="en-US" dirty="0"/>
              <a:t> et des transactions </a:t>
            </a:r>
            <a:r>
              <a:rPr lang="en-US" dirty="0" err="1"/>
              <a:t>monétaires</a:t>
            </a:r>
            <a:r>
              <a:rPr lang="en-US" dirty="0"/>
              <a:t> ;</a:t>
            </a:r>
          </a:p>
          <a:p>
            <a:r>
              <a:rPr lang="en-US" dirty="0" err="1"/>
              <a:t>oui</a:t>
            </a:r>
            <a:r>
              <a:rPr lang="en-US" dirty="0"/>
              <a:t>, </a:t>
            </a:r>
            <a:r>
              <a:rPr lang="en-US" dirty="0" err="1"/>
              <a:t>l'entreprise</a:t>
            </a:r>
            <a:r>
              <a:rPr lang="en-US" dirty="0"/>
              <a:t> de </a:t>
            </a:r>
            <a:r>
              <a:rPr lang="en-US" dirty="0" err="1"/>
              <a:t>paiement</a:t>
            </a:r>
            <a:r>
              <a:rPr lang="en-US" dirty="0"/>
              <a:t> </a:t>
            </a:r>
            <a:r>
              <a:rPr lang="en-US" dirty="0" err="1"/>
              <a:t>en</a:t>
            </a:r>
            <a:r>
              <a:rPr lang="en-US" dirty="0"/>
              <a:t> </a:t>
            </a:r>
            <a:r>
              <a:rPr lang="en-US" dirty="0" err="1"/>
              <a:t>ligne</a:t>
            </a:r>
            <a:r>
              <a:rPr lang="en-US" dirty="0"/>
              <a:t> (OLPC) du pays B </a:t>
            </a:r>
            <a:r>
              <a:rPr lang="en-US" dirty="0" err="1"/>
              <a:t>approuve</a:t>
            </a:r>
            <a:r>
              <a:rPr lang="en-US" dirty="0"/>
              <a:t> la </a:t>
            </a:r>
            <a:r>
              <a:rPr lang="en-US" dirty="0" err="1"/>
              <a:t>coopération</a:t>
            </a:r>
            <a:r>
              <a:rPr lang="en-US" dirty="0"/>
              <a:t> </a:t>
            </a:r>
            <a:r>
              <a:rPr lang="en-US" dirty="0" err="1"/>
              <a:t>volontaire</a:t>
            </a:r>
            <a:r>
              <a:rPr lang="en-US" dirty="0"/>
              <a:t>. La </a:t>
            </a:r>
            <a:r>
              <a:rPr lang="en-US" dirty="0" err="1"/>
              <a:t>demande</a:t>
            </a:r>
            <a:r>
              <a:rPr lang="en-US" dirty="0"/>
              <a:t> doit </a:t>
            </a:r>
            <a:r>
              <a:rPr lang="en-US" dirty="0" err="1"/>
              <a:t>donc</a:t>
            </a:r>
            <a:r>
              <a:rPr lang="en-US" dirty="0"/>
              <a:t> </a:t>
            </a:r>
            <a:r>
              <a:rPr lang="en-US" dirty="0" err="1"/>
              <a:t>être</a:t>
            </a:r>
            <a:r>
              <a:rPr lang="en-US" dirty="0"/>
              <a:t> </a:t>
            </a:r>
            <a:r>
              <a:rPr lang="en-US" dirty="0" err="1"/>
              <a:t>envoyée</a:t>
            </a:r>
            <a:r>
              <a:rPr lang="en-US" dirty="0"/>
              <a:t> par les </a:t>
            </a:r>
            <a:r>
              <a:rPr lang="en-US" dirty="0" err="1"/>
              <a:t>autorités</a:t>
            </a:r>
            <a:r>
              <a:rPr lang="en-US" dirty="0"/>
              <a:t> du pays A </a:t>
            </a:r>
            <a:r>
              <a:rPr lang="en-US" dirty="0" err="1"/>
              <a:t>conformément</a:t>
            </a:r>
            <a:r>
              <a:rPr lang="en-US" dirty="0"/>
              <a:t> aux </a:t>
            </a:r>
            <a:r>
              <a:rPr lang="en-US" dirty="0" err="1"/>
              <a:t>règles</a:t>
            </a:r>
            <a:r>
              <a:rPr lang="en-US" dirty="0"/>
              <a:t> de </a:t>
            </a:r>
            <a:r>
              <a:rPr lang="en-US" dirty="0" err="1"/>
              <a:t>l'entreprise</a:t>
            </a:r>
            <a:r>
              <a:rPr lang="en-US" dirty="0"/>
              <a:t> ;</a:t>
            </a:r>
          </a:p>
          <a:p>
            <a:r>
              <a:rPr lang="en-US" dirty="0"/>
              <a:t>Articles 29 et 31 pour la </a:t>
            </a:r>
            <a:r>
              <a:rPr lang="en-US" dirty="0" err="1"/>
              <a:t>société</a:t>
            </a:r>
            <a:r>
              <a:rPr lang="en-US" dirty="0"/>
              <a:t> de </a:t>
            </a:r>
            <a:r>
              <a:rPr lang="en-US" dirty="0" err="1"/>
              <a:t>paiement</a:t>
            </a:r>
            <a:r>
              <a:rPr lang="en-US" dirty="0"/>
              <a:t> </a:t>
            </a:r>
            <a:r>
              <a:rPr lang="en-US" dirty="0" err="1"/>
              <a:t>en</a:t>
            </a:r>
            <a:r>
              <a:rPr lang="en-US" dirty="0"/>
              <a:t> </a:t>
            </a:r>
            <a:r>
              <a:rPr lang="en-US" dirty="0" err="1"/>
              <a:t>ligne</a:t>
            </a:r>
            <a:r>
              <a:rPr lang="en-US" dirty="0"/>
              <a:t> </a:t>
            </a:r>
            <a:r>
              <a:rPr lang="en-US" dirty="0" err="1"/>
              <a:t>concernant</a:t>
            </a:r>
            <a:r>
              <a:rPr lang="en-US" dirty="0"/>
              <a:t> les </a:t>
            </a:r>
            <a:r>
              <a:rPr lang="en-US" dirty="0" err="1"/>
              <a:t>comptes</a:t>
            </a:r>
            <a:r>
              <a:rPr lang="en-US" dirty="0"/>
              <a:t> des </a:t>
            </a:r>
            <a:r>
              <a:rPr lang="en-US" dirty="0" err="1"/>
              <a:t>utilisateurs</a:t>
            </a:r>
            <a:r>
              <a:rPr lang="en-US" dirty="0"/>
              <a:t>, article 30 </a:t>
            </a:r>
            <a:r>
              <a:rPr lang="en-US" dirty="0" err="1"/>
              <a:t>concernant</a:t>
            </a:r>
            <a:r>
              <a:rPr lang="en-US" dirty="0"/>
              <a:t> les </a:t>
            </a:r>
            <a:r>
              <a:rPr lang="en-US" dirty="0" err="1"/>
              <a:t>données</a:t>
            </a:r>
            <a:r>
              <a:rPr lang="en-US" dirty="0"/>
              <a:t> relatives </a:t>
            </a:r>
            <a:r>
              <a:rPr lang="en-US" dirty="0" err="1"/>
              <a:t>à</a:t>
            </a:r>
            <a:r>
              <a:rPr lang="en-US" dirty="0"/>
              <a:t> la communication avec la </a:t>
            </a:r>
            <a:r>
              <a:rPr lang="en-US" dirty="0" err="1"/>
              <a:t>société</a:t>
            </a:r>
            <a:r>
              <a:rPr lang="en-US" dirty="0"/>
              <a:t> de </a:t>
            </a:r>
            <a:r>
              <a:rPr lang="en-US" dirty="0" err="1"/>
              <a:t>paris</a:t>
            </a:r>
            <a:r>
              <a:rPr lang="en-US" dirty="0"/>
              <a:t> </a:t>
            </a:r>
            <a:r>
              <a:rPr lang="en-US" dirty="0" err="1"/>
              <a:t>en</a:t>
            </a:r>
            <a:r>
              <a:rPr lang="en-US" dirty="0"/>
              <a:t> </a:t>
            </a:r>
            <a:r>
              <a:rPr lang="en-US" dirty="0" err="1"/>
              <a:t>ligne</a:t>
            </a:r>
            <a:r>
              <a:rPr lang="en-US" dirty="0"/>
              <a:t> du pays C (OLBC)</a:t>
            </a:r>
          </a:p>
          <a:p>
            <a:r>
              <a:rPr lang="en-US" dirty="0"/>
              <a:t>Les articles 29 et 31 </a:t>
            </a:r>
            <a:r>
              <a:rPr lang="en-US" dirty="0" err="1"/>
              <a:t>devraient</a:t>
            </a:r>
            <a:r>
              <a:rPr lang="en-US" dirty="0"/>
              <a:t> </a:t>
            </a:r>
            <a:r>
              <a:rPr lang="en-US" dirty="0" err="1"/>
              <a:t>être</a:t>
            </a:r>
            <a:r>
              <a:rPr lang="en-US" dirty="0"/>
              <a:t> </a:t>
            </a:r>
            <a:r>
              <a:rPr lang="en-US" dirty="0" err="1"/>
              <a:t>préparés</a:t>
            </a:r>
            <a:r>
              <a:rPr lang="en-US" dirty="0"/>
              <a:t> pour le pays C </a:t>
            </a:r>
            <a:r>
              <a:rPr lang="en-US" dirty="0" err="1"/>
              <a:t>également</a:t>
            </a:r>
            <a:r>
              <a:rPr lang="en-US" dirty="0"/>
              <a:t>, </a:t>
            </a:r>
            <a:r>
              <a:rPr lang="en-US" dirty="0" err="1"/>
              <a:t>étant</a:t>
            </a:r>
            <a:r>
              <a:rPr lang="en-US" dirty="0"/>
              <a:t> </a:t>
            </a:r>
            <a:r>
              <a:rPr lang="en-US" dirty="0" err="1"/>
              <a:t>donné</a:t>
            </a:r>
            <a:r>
              <a:rPr lang="en-US" dirty="0"/>
              <a:t> </a:t>
            </a:r>
            <a:r>
              <a:rPr lang="en-US" dirty="0" err="1"/>
              <a:t>qu'il</a:t>
            </a:r>
            <a:r>
              <a:rPr lang="en-US" dirty="0"/>
              <a:t> </a:t>
            </a:r>
            <a:r>
              <a:rPr lang="en-US" dirty="0" err="1"/>
              <a:t>n'approuve</a:t>
            </a:r>
            <a:r>
              <a:rPr lang="en-US" dirty="0"/>
              <a:t> pas la </a:t>
            </a:r>
            <a:r>
              <a:rPr lang="en-US" dirty="0" err="1"/>
              <a:t>coopération</a:t>
            </a:r>
            <a:r>
              <a:rPr lang="en-US" dirty="0"/>
              <a:t> </a:t>
            </a:r>
            <a:r>
              <a:rPr lang="en-US" dirty="0" err="1"/>
              <a:t>volontaire</a:t>
            </a:r>
            <a:r>
              <a:rPr lang="en-US" dirty="0"/>
              <a:t>, </a:t>
            </a:r>
            <a:r>
              <a:rPr lang="en-US" dirty="0" err="1"/>
              <a:t>tandis</a:t>
            </a:r>
            <a:r>
              <a:rPr lang="en-US" dirty="0"/>
              <a:t> que </a:t>
            </a:r>
            <a:r>
              <a:rPr lang="en-US" dirty="0" err="1"/>
              <a:t>l'article</a:t>
            </a:r>
            <a:r>
              <a:rPr lang="en-US" dirty="0"/>
              <a:t> 26 peut </a:t>
            </a:r>
            <a:r>
              <a:rPr lang="en-US" dirty="0" err="1"/>
              <a:t>être</a:t>
            </a:r>
            <a:r>
              <a:rPr lang="en-US" dirty="0"/>
              <a:t> </a:t>
            </a:r>
            <a:r>
              <a:rPr lang="en-US" dirty="0" err="1"/>
              <a:t>utilisé</a:t>
            </a:r>
            <a:r>
              <a:rPr lang="en-US" dirty="0"/>
              <a:t> pour </a:t>
            </a:r>
            <a:r>
              <a:rPr lang="en-US" dirty="0" err="1"/>
              <a:t>l'échange</a:t>
            </a:r>
            <a:r>
              <a:rPr lang="en-US" dirty="0"/>
              <a:t> </a:t>
            </a:r>
            <a:r>
              <a:rPr lang="en-US" dirty="0" err="1"/>
              <a:t>rapide</a:t>
            </a:r>
            <a:r>
              <a:rPr lang="en-US" dirty="0"/>
              <a:t> </a:t>
            </a:r>
            <a:r>
              <a:rPr lang="en-US" dirty="0" err="1"/>
              <a:t>d'informations</a:t>
            </a:r>
            <a:r>
              <a:rPr lang="en-US" dirty="0"/>
              <a:t> entre les ALE".</a:t>
            </a:r>
          </a:p>
          <a:p>
            <a:r>
              <a:rPr lang="en-US" dirty="0"/>
              <a:t>Les pays A, B et C </a:t>
            </a:r>
            <a:r>
              <a:rPr lang="en-US" dirty="0" err="1"/>
              <a:t>peuvent</a:t>
            </a:r>
            <a:r>
              <a:rPr lang="en-US" dirty="0"/>
              <a:t> </a:t>
            </a:r>
            <a:r>
              <a:rPr lang="en-US" dirty="0" err="1"/>
              <a:t>organiser</a:t>
            </a:r>
            <a:r>
              <a:rPr lang="en-US" dirty="0"/>
              <a:t> ensemble la mise </a:t>
            </a:r>
            <a:r>
              <a:rPr lang="en-US" dirty="0" err="1"/>
              <a:t>en</a:t>
            </a:r>
            <a:r>
              <a:rPr lang="en-US" dirty="0"/>
              <a:t> </a:t>
            </a:r>
            <a:r>
              <a:rPr lang="en-US" dirty="0" err="1"/>
              <a:t>œuvre</a:t>
            </a:r>
            <a:r>
              <a:rPr lang="en-US" dirty="0"/>
              <a:t> des articles 33 et 34 entre les </a:t>
            </a:r>
            <a:r>
              <a:rPr lang="en-US" dirty="0" err="1"/>
              <a:t>utilisateurs</a:t>
            </a:r>
            <a:r>
              <a:rPr lang="en-US" dirty="0"/>
              <a:t> des </a:t>
            </a:r>
            <a:r>
              <a:rPr lang="en-US" dirty="0" err="1"/>
              <a:t>comptes</a:t>
            </a:r>
            <a:r>
              <a:rPr lang="en-US" dirty="0"/>
              <a:t> OLPC du pays A et des </a:t>
            </a:r>
            <a:r>
              <a:rPr lang="en-US" dirty="0" err="1"/>
              <a:t>comptes</a:t>
            </a:r>
            <a:r>
              <a:rPr lang="en-US" dirty="0"/>
              <a:t> OLBC du pays 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592885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Réponses</a:t>
            </a:r>
            <a:r>
              <a:rPr lang="en-US" dirty="0"/>
              <a:t> :</a:t>
            </a:r>
          </a:p>
          <a:p>
            <a:r>
              <a:rPr lang="en-US" dirty="0"/>
              <a:t>Propriétaire et </a:t>
            </a:r>
            <a:r>
              <a:rPr lang="en-US" dirty="0" err="1"/>
              <a:t>utilisation</a:t>
            </a:r>
            <a:r>
              <a:rPr lang="en-US" dirty="0"/>
              <a:t> du </a:t>
            </a:r>
            <a:r>
              <a:rPr lang="en-US" dirty="0" err="1"/>
              <a:t>compte</a:t>
            </a:r>
            <a:r>
              <a:rPr lang="en-US" dirty="0"/>
              <a:t> OLPC, </a:t>
            </a:r>
            <a:r>
              <a:rPr lang="en-US" dirty="0" err="1"/>
              <a:t>journaux</a:t>
            </a:r>
            <a:r>
              <a:rPr lang="en-US" dirty="0"/>
              <a:t> des transactions, </a:t>
            </a:r>
            <a:r>
              <a:rPr lang="en-US" dirty="0" err="1"/>
              <a:t>journaux</a:t>
            </a:r>
            <a:r>
              <a:rPr lang="en-US" dirty="0"/>
              <a:t> IP </a:t>
            </a:r>
            <a:r>
              <a:rPr lang="en-US" dirty="0" err="1"/>
              <a:t>concernant</a:t>
            </a:r>
            <a:r>
              <a:rPr lang="en-US" dirty="0"/>
              <a:t> la communication avec les </a:t>
            </a:r>
            <a:r>
              <a:rPr lang="en-US" dirty="0" err="1"/>
              <a:t>comptes</a:t>
            </a:r>
            <a:r>
              <a:rPr lang="en-US" dirty="0"/>
              <a:t> OLBC, </a:t>
            </a:r>
            <a:r>
              <a:rPr lang="en-US" dirty="0" err="1"/>
              <a:t>journaux</a:t>
            </a:r>
            <a:r>
              <a:rPr lang="en-US" dirty="0"/>
              <a:t> IP </a:t>
            </a:r>
            <a:r>
              <a:rPr lang="en-US" dirty="0" err="1"/>
              <a:t>concernant</a:t>
            </a:r>
            <a:r>
              <a:rPr lang="en-US" dirty="0"/>
              <a:t> la communication avec les </a:t>
            </a:r>
            <a:r>
              <a:rPr lang="en-US" dirty="0" err="1"/>
              <a:t>banques</a:t>
            </a:r>
            <a:r>
              <a:rPr lang="en-US" dirty="0"/>
              <a:t> du pays A, articles 29, 30 et 31 </a:t>
            </a:r>
            <a:r>
              <a:rPr lang="en-US" dirty="0" err="1"/>
              <a:t>concernant</a:t>
            </a:r>
            <a:r>
              <a:rPr lang="en-US" dirty="0"/>
              <a:t> le flux et </a:t>
            </a:r>
            <a:r>
              <a:rPr lang="en-US" dirty="0" err="1"/>
              <a:t>l'échange</a:t>
            </a:r>
            <a:r>
              <a:rPr lang="en-US" dirty="0"/>
              <a:t> de </a:t>
            </a:r>
            <a:r>
              <a:rPr lang="en-US" dirty="0" err="1"/>
              <a:t>données</a:t>
            </a:r>
            <a:r>
              <a:rPr lang="en-US" dirty="0"/>
              <a:t> </a:t>
            </a:r>
            <a:r>
              <a:rPr lang="en-US" dirty="0" err="1"/>
              <a:t>antérieurs</a:t>
            </a:r>
            <a:r>
              <a:rPr lang="en-US" dirty="0"/>
              <a:t> ;</a:t>
            </a:r>
          </a:p>
          <a:p>
            <a:r>
              <a:rPr lang="en-US" dirty="0" err="1"/>
              <a:t>oui</a:t>
            </a:r>
            <a:r>
              <a:rPr lang="en-US" dirty="0"/>
              <a:t>, </a:t>
            </a:r>
            <a:r>
              <a:rPr lang="en-US" dirty="0" err="1"/>
              <a:t>puisque</a:t>
            </a:r>
            <a:r>
              <a:rPr lang="en-US" dirty="0"/>
              <a:t> </a:t>
            </a:r>
            <a:r>
              <a:rPr lang="en-US" dirty="0" err="1"/>
              <a:t>l'OLPC</a:t>
            </a:r>
            <a:r>
              <a:rPr lang="en-US" dirty="0"/>
              <a:t> </a:t>
            </a:r>
            <a:r>
              <a:rPr lang="en-US" dirty="0" err="1"/>
              <a:t>approuve</a:t>
            </a:r>
            <a:r>
              <a:rPr lang="en-US" dirty="0"/>
              <a:t> la </a:t>
            </a:r>
            <a:r>
              <a:rPr lang="en-US" dirty="0" err="1"/>
              <a:t>coopération</a:t>
            </a:r>
            <a:r>
              <a:rPr lang="en-US" dirty="0"/>
              <a:t> </a:t>
            </a:r>
            <a:r>
              <a:rPr lang="en-US" dirty="0" err="1"/>
              <a:t>volontaire</a:t>
            </a:r>
            <a:r>
              <a:rPr lang="en-US" dirty="0"/>
              <a:t>, </a:t>
            </a:r>
            <a:r>
              <a:rPr lang="en-US" dirty="0" err="1"/>
              <a:t>donc</a:t>
            </a:r>
            <a:r>
              <a:rPr lang="en-US" dirty="0"/>
              <a:t> </a:t>
            </a:r>
            <a:r>
              <a:rPr lang="en-US" dirty="0" err="1"/>
              <a:t>avant</a:t>
            </a:r>
            <a:r>
              <a:rPr lang="en-US" dirty="0"/>
              <a:t> la mise </a:t>
            </a:r>
            <a:r>
              <a:rPr lang="en-US" dirty="0" err="1"/>
              <a:t>en</a:t>
            </a:r>
            <a:r>
              <a:rPr lang="en-US" dirty="0"/>
              <a:t> </a:t>
            </a:r>
            <a:r>
              <a:rPr lang="en-US" dirty="0" err="1"/>
              <a:t>œuvre</a:t>
            </a:r>
            <a:r>
              <a:rPr lang="en-US" dirty="0"/>
              <a:t> des articles, le BSI et </a:t>
            </a:r>
            <a:r>
              <a:rPr lang="en-US" dirty="0" err="1"/>
              <a:t>certaines</a:t>
            </a:r>
            <a:r>
              <a:rPr lang="en-US" dirty="0"/>
              <a:t> </a:t>
            </a:r>
            <a:r>
              <a:rPr lang="en-US" dirty="0" err="1"/>
              <a:t>données</a:t>
            </a:r>
            <a:r>
              <a:rPr lang="en-US" dirty="0"/>
              <a:t> de </a:t>
            </a:r>
            <a:r>
              <a:rPr lang="en-US" dirty="0" err="1"/>
              <a:t>trafic</a:t>
            </a:r>
            <a:r>
              <a:rPr lang="en-US" dirty="0"/>
              <a:t> </a:t>
            </a:r>
            <a:r>
              <a:rPr lang="en-US" dirty="0" err="1"/>
              <a:t>peuvent</a:t>
            </a:r>
            <a:r>
              <a:rPr lang="en-US" dirty="0"/>
              <a:t> </a:t>
            </a:r>
            <a:r>
              <a:rPr lang="en-US" dirty="0" err="1"/>
              <a:t>être</a:t>
            </a:r>
            <a:r>
              <a:rPr lang="en-US" dirty="0"/>
              <a:t> </a:t>
            </a:r>
            <a:r>
              <a:rPr lang="en-US" dirty="0" err="1"/>
              <a:t>recherchées</a:t>
            </a:r>
            <a:r>
              <a:rPr lang="en-US" dirty="0"/>
              <a:t> ;</a:t>
            </a:r>
          </a:p>
          <a:p>
            <a:r>
              <a:rPr lang="en-US" dirty="0"/>
              <a:t>Le pays A se </a:t>
            </a:r>
            <a:r>
              <a:rPr lang="en-US" dirty="0" err="1"/>
              <a:t>concentrera</a:t>
            </a:r>
            <a:r>
              <a:rPr lang="en-US" dirty="0"/>
              <a:t> </a:t>
            </a:r>
            <a:r>
              <a:rPr lang="en-US" dirty="0" err="1"/>
              <a:t>désormais</a:t>
            </a:r>
            <a:r>
              <a:rPr lang="en-US" dirty="0"/>
              <a:t> sur les </a:t>
            </a:r>
            <a:r>
              <a:rPr lang="en-US" dirty="0" err="1"/>
              <a:t>personnes</a:t>
            </a:r>
            <a:r>
              <a:rPr lang="en-US" dirty="0"/>
              <a:t> qui </a:t>
            </a:r>
            <a:r>
              <a:rPr lang="en-US" dirty="0" err="1"/>
              <a:t>reçoivent</a:t>
            </a:r>
            <a:r>
              <a:rPr lang="en-US" dirty="0"/>
              <a:t> des </a:t>
            </a:r>
            <a:r>
              <a:rPr lang="en-US" dirty="0" err="1"/>
              <a:t>paiements</a:t>
            </a:r>
            <a:r>
              <a:rPr lang="en-US" dirty="0"/>
              <a:t> sur </a:t>
            </a:r>
            <a:r>
              <a:rPr lang="en-US" dirty="0" err="1"/>
              <a:t>leurs</a:t>
            </a:r>
            <a:r>
              <a:rPr lang="en-US" dirty="0"/>
              <a:t> </a:t>
            </a:r>
            <a:r>
              <a:rPr lang="en-US" dirty="0" err="1"/>
              <a:t>comptes</a:t>
            </a:r>
            <a:r>
              <a:rPr lang="en-US" dirty="0"/>
              <a:t> </a:t>
            </a:r>
            <a:r>
              <a:rPr lang="en-US" dirty="0" err="1"/>
              <a:t>bancaires</a:t>
            </a:r>
            <a:r>
              <a:rPr lang="en-US" dirty="0"/>
              <a:t> ;</a:t>
            </a:r>
          </a:p>
          <a:p>
            <a:r>
              <a:rPr lang="en-US" dirty="0"/>
              <a:t>Le pays A </a:t>
            </a:r>
            <a:r>
              <a:rPr lang="en-US" dirty="0" err="1"/>
              <a:t>revient</a:t>
            </a:r>
            <a:r>
              <a:rPr lang="en-US" dirty="0"/>
              <a:t> </a:t>
            </a:r>
            <a:r>
              <a:rPr lang="en-US" dirty="0" err="1"/>
              <a:t>maintenant</a:t>
            </a:r>
            <a:r>
              <a:rPr lang="en-US" dirty="0"/>
              <a:t> aux articles 16, 18 et 19 </a:t>
            </a:r>
            <a:r>
              <a:rPr lang="en-US" dirty="0" err="1"/>
              <a:t>concernant</a:t>
            </a:r>
            <a:r>
              <a:rPr lang="en-US" dirty="0"/>
              <a:t> </a:t>
            </a:r>
            <a:r>
              <a:rPr lang="en-US" dirty="0" err="1"/>
              <a:t>l'ordre</a:t>
            </a:r>
            <a:r>
              <a:rPr lang="en-US" dirty="0"/>
              <a:t> des </a:t>
            </a:r>
            <a:r>
              <a:rPr lang="en-US" dirty="0" err="1"/>
              <a:t>transferts</a:t>
            </a:r>
            <a:r>
              <a:rPr lang="en-US" dirty="0"/>
              <a:t> </a:t>
            </a:r>
            <a:r>
              <a:rPr lang="en-US" dirty="0" err="1"/>
              <a:t>d'argent</a:t>
            </a:r>
            <a:r>
              <a:rPr lang="en-US" dirty="0"/>
              <a:t> de </a:t>
            </a:r>
            <a:r>
              <a:rPr lang="en-US" dirty="0" err="1"/>
              <a:t>l'OLPC</a:t>
            </a:r>
            <a:r>
              <a:rPr lang="en-US" dirty="0"/>
              <a:t> </a:t>
            </a:r>
            <a:r>
              <a:rPr lang="en-US" dirty="0" err="1"/>
              <a:t>vers</a:t>
            </a:r>
            <a:r>
              <a:rPr lang="en-US" dirty="0"/>
              <a:t> les </a:t>
            </a:r>
            <a:r>
              <a:rPr lang="en-US" dirty="0" err="1"/>
              <a:t>banques</a:t>
            </a:r>
            <a:r>
              <a:rPr lang="en-US" dirty="0"/>
              <a:t> locales, et </a:t>
            </a:r>
            <a:r>
              <a:rPr lang="en-US" dirty="0" err="1"/>
              <a:t>si</a:t>
            </a:r>
            <a:r>
              <a:rPr lang="en-US" dirty="0"/>
              <a:t> </a:t>
            </a:r>
            <a:r>
              <a:rPr lang="en-US" dirty="0" err="1"/>
              <a:t>nécessaire</a:t>
            </a:r>
            <a:r>
              <a:rPr lang="en-US" dirty="0"/>
              <a:t>, les articles 20 et 21 </a:t>
            </a:r>
            <a:r>
              <a:rPr lang="en-US" dirty="0" err="1"/>
              <a:t>peuvent</a:t>
            </a:r>
            <a:r>
              <a:rPr lang="en-US" dirty="0"/>
              <a:t> </a:t>
            </a:r>
            <a:r>
              <a:rPr lang="en-US" dirty="0" err="1"/>
              <a:t>être</a:t>
            </a:r>
            <a:r>
              <a:rPr lang="en-US" dirty="0"/>
              <a:t> </a:t>
            </a:r>
            <a:r>
              <a:rPr lang="en-US" dirty="0" err="1"/>
              <a:t>utilisés</a:t>
            </a:r>
            <a:r>
              <a:rPr lang="en-US" dirty="0"/>
              <a:t> pour les </a:t>
            </a:r>
            <a:r>
              <a:rPr lang="en-US" dirty="0" err="1"/>
              <a:t>données</a:t>
            </a:r>
            <a:r>
              <a:rPr lang="en-US" dirty="0"/>
              <a:t> relatives au </a:t>
            </a:r>
            <a:r>
              <a:rPr lang="en-US" dirty="0" err="1"/>
              <a:t>trafic</a:t>
            </a:r>
            <a:r>
              <a:rPr lang="en-US" dirty="0"/>
              <a:t> et au </a:t>
            </a:r>
            <a:r>
              <a:rPr lang="en-US" dirty="0" err="1"/>
              <a:t>contenu</a:t>
            </a:r>
            <a:r>
              <a:rPr lang="en-US" dirty="0"/>
              <a:t> entre les </a:t>
            </a:r>
            <a:r>
              <a:rPr lang="en-US" dirty="0" err="1"/>
              <a:t>principaux</a:t>
            </a:r>
            <a:r>
              <a:rPr lang="en-US" dirty="0"/>
              <a:t> </a:t>
            </a:r>
            <a:r>
              <a:rPr lang="en-US" dirty="0" err="1"/>
              <a:t>coupables</a:t>
            </a:r>
            <a:r>
              <a:rPr lang="en-US" dirty="0"/>
              <a:t> et les </a:t>
            </a:r>
            <a:r>
              <a:rPr lang="en-US" dirty="0" err="1"/>
              <a:t>passeurs</a:t>
            </a:r>
            <a:r>
              <a:rPr lang="en-US" dirty="0"/>
              <a:t> de fonds ;</a:t>
            </a:r>
          </a:p>
          <a:p>
            <a:r>
              <a:rPr lang="en-US" dirty="0"/>
              <a:t>pour les </a:t>
            </a:r>
            <a:r>
              <a:rPr lang="en-US" dirty="0" err="1"/>
              <a:t>médias</a:t>
            </a:r>
            <a:r>
              <a:rPr lang="en-US" dirty="0"/>
              <a:t> </a:t>
            </a:r>
            <a:r>
              <a:rPr lang="en-US" dirty="0" err="1"/>
              <a:t>sociaux</a:t>
            </a:r>
            <a:r>
              <a:rPr lang="en-US" dirty="0"/>
              <a:t>, les articles 16 et 18 pour la </a:t>
            </a:r>
            <a:r>
              <a:rPr lang="en-US" dirty="0" err="1"/>
              <a:t>vérification</a:t>
            </a:r>
            <a:r>
              <a:rPr lang="en-US" dirty="0"/>
              <a:t> des </a:t>
            </a:r>
            <a:r>
              <a:rPr lang="en-US" dirty="0" err="1"/>
              <a:t>anciens</a:t>
            </a:r>
            <a:r>
              <a:rPr lang="en-US" dirty="0"/>
              <a:t> </a:t>
            </a:r>
            <a:r>
              <a:rPr lang="en-US" dirty="0" err="1"/>
              <a:t>fichiers</a:t>
            </a:r>
            <a:r>
              <a:rPr lang="en-US" dirty="0"/>
              <a:t> de </a:t>
            </a:r>
            <a:r>
              <a:rPr lang="en-US" dirty="0" err="1"/>
              <a:t>renseignements</a:t>
            </a:r>
            <a:r>
              <a:rPr lang="en-US" dirty="0"/>
              <a:t> </a:t>
            </a:r>
            <a:r>
              <a:rPr lang="en-US" dirty="0" err="1"/>
              <a:t>bancaires</a:t>
            </a:r>
            <a:r>
              <a:rPr lang="en-US" dirty="0"/>
              <a:t>, pour la </a:t>
            </a:r>
            <a:r>
              <a:rPr lang="en-US" dirty="0" err="1"/>
              <a:t>voix</a:t>
            </a:r>
            <a:r>
              <a:rPr lang="en-US" dirty="0"/>
              <a:t> sur IP, les articles 20 et 21 ;</a:t>
            </a:r>
          </a:p>
          <a:p>
            <a:r>
              <a:rPr lang="en-US" dirty="0" err="1"/>
              <a:t>L'étude</a:t>
            </a:r>
            <a:r>
              <a:rPr lang="en-US" dirty="0"/>
              <a:t> de </a:t>
            </a:r>
            <a:r>
              <a:rPr lang="en-US" dirty="0" err="1"/>
              <a:t>cas</a:t>
            </a:r>
            <a:r>
              <a:rPr lang="en-US" dirty="0"/>
              <a:t> est ouverte, </a:t>
            </a:r>
            <a:r>
              <a:rPr lang="en-US" dirty="0" err="1"/>
              <a:t>l'article</a:t>
            </a:r>
            <a:r>
              <a:rPr lang="en-US" dirty="0"/>
              <a:t> 26 doit </a:t>
            </a:r>
            <a:r>
              <a:rPr lang="en-US" dirty="0" err="1"/>
              <a:t>être</a:t>
            </a:r>
            <a:r>
              <a:rPr lang="en-US" dirty="0"/>
              <a:t> </a:t>
            </a:r>
            <a:r>
              <a:rPr lang="en-US" dirty="0" err="1"/>
              <a:t>utilisé</a:t>
            </a:r>
            <a:r>
              <a:rPr lang="en-US" dirty="0"/>
              <a:t> et </a:t>
            </a:r>
            <a:r>
              <a:rPr lang="en-US" dirty="0" err="1"/>
              <a:t>si</a:t>
            </a:r>
            <a:r>
              <a:rPr lang="en-US" dirty="0"/>
              <a:t> les </a:t>
            </a:r>
            <a:r>
              <a:rPr lang="en-US" dirty="0" err="1"/>
              <a:t>délégués</a:t>
            </a:r>
            <a:r>
              <a:rPr lang="en-US" dirty="0"/>
              <a:t> </a:t>
            </a:r>
            <a:r>
              <a:rPr lang="en-US" dirty="0" err="1"/>
              <a:t>veulent</a:t>
            </a:r>
            <a:r>
              <a:rPr lang="en-US" dirty="0"/>
              <a:t> demander </a:t>
            </a:r>
            <a:r>
              <a:rPr lang="en-US" dirty="0" err="1"/>
              <a:t>l'arrestation</a:t>
            </a:r>
            <a:r>
              <a:rPr lang="en-US" dirty="0"/>
              <a:t> du principal suspect dans le pays E et </a:t>
            </a:r>
            <a:r>
              <a:rPr lang="en-US" dirty="0" err="1"/>
              <a:t>l'extradition</a:t>
            </a:r>
            <a:r>
              <a:rPr lang="en-US" dirty="0"/>
              <a:t>, </a:t>
            </a:r>
            <a:r>
              <a:rPr lang="en-US" dirty="0" err="1"/>
              <a:t>l'article</a:t>
            </a:r>
            <a:r>
              <a:rPr lang="en-US" dirty="0"/>
              <a:t> 24 peut </a:t>
            </a:r>
            <a:r>
              <a:rPr lang="en-US" dirty="0" err="1"/>
              <a:t>être</a:t>
            </a:r>
            <a:r>
              <a:rPr lang="en-US" dirty="0"/>
              <a:t> </a:t>
            </a:r>
            <a:r>
              <a:rPr lang="en-US" dirty="0" err="1"/>
              <a:t>utilisé</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 </a:t>
            </a:r>
            <a:r>
              <a:rPr lang="en-US" dirty="0" err="1"/>
              <a:t>groupes</a:t>
            </a:r>
            <a:r>
              <a:rPr lang="en-US" dirty="0"/>
              <a:t> </a:t>
            </a:r>
            <a:r>
              <a:rPr lang="en-US" dirty="0" err="1"/>
              <a:t>rendent</a:t>
            </a:r>
            <a:r>
              <a:rPr lang="en-US" dirty="0"/>
              <a:t> </a:t>
            </a:r>
            <a:r>
              <a:rPr lang="en-US" dirty="0" err="1"/>
              <a:t>compte</a:t>
            </a:r>
            <a:r>
              <a:rPr lang="en-US" dirty="0"/>
              <a:t> de </a:t>
            </a:r>
            <a:r>
              <a:rPr lang="en-US" dirty="0" err="1"/>
              <a:t>leurs</a:t>
            </a:r>
            <a:r>
              <a:rPr lang="en-US" dirty="0"/>
              <a:t> conclusions </a:t>
            </a:r>
            <a:r>
              <a:rPr lang="en-US" dirty="0" err="1"/>
              <a:t>soit</a:t>
            </a:r>
            <a:r>
              <a:rPr lang="en-US" dirty="0"/>
              <a:t> </a:t>
            </a:r>
            <a:r>
              <a:rPr lang="en-US" dirty="0" err="1"/>
              <a:t>à</a:t>
            </a:r>
            <a:r>
              <a:rPr lang="en-US" dirty="0"/>
              <a:t> travers le rapporteur du </a:t>
            </a:r>
            <a:r>
              <a:rPr lang="en-US" dirty="0" err="1"/>
              <a:t>groupe</a:t>
            </a:r>
            <a:r>
              <a:rPr lang="en-US" dirty="0"/>
              <a:t>, </a:t>
            </a:r>
            <a:r>
              <a:rPr lang="en-US" dirty="0" err="1"/>
              <a:t>soit</a:t>
            </a:r>
            <a:r>
              <a:rPr lang="en-US" dirty="0"/>
              <a:t> avec </a:t>
            </a:r>
            <a:r>
              <a:rPr lang="en-US" dirty="0" err="1"/>
              <a:t>tous</a:t>
            </a:r>
            <a:r>
              <a:rPr lang="en-US" dirty="0"/>
              <a:t> les membres du </a:t>
            </a:r>
            <a:r>
              <a:rPr lang="en-US" dirty="0" err="1"/>
              <a:t>groupe</a:t>
            </a:r>
            <a:r>
              <a:rPr lang="en-US" dirty="0"/>
              <a:t> </a:t>
            </a:r>
            <a:r>
              <a:rPr lang="en-US" dirty="0" err="1"/>
              <a:t>conjointement</a:t>
            </a:r>
            <a:r>
              <a:rPr lang="en-US" dirty="0"/>
              <a:t>. </a:t>
            </a:r>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355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Objectifs de la session. Les </a:t>
            </a:r>
            <a:r>
              <a:rPr lang="en-US" dirty="0" err="1"/>
              <a:t>délégués</a:t>
            </a:r>
            <a:r>
              <a:rPr lang="en-US" dirty="0"/>
              <a:t> </a:t>
            </a:r>
            <a:r>
              <a:rPr lang="en-US" dirty="0" err="1"/>
              <a:t>devraient</a:t>
            </a:r>
            <a:r>
              <a:rPr lang="en-US" dirty="0"/>
              <a:t> </a:t>
            </a:r>
            <a:r>
              <a:rPr lang="en-US" dirty="0" err="1"/>
              <a:t>maintenant</a:t>
            </a:r>
            <a:r>
              <a:rPr lang="en-US" dirty="0"/>
              <a:t> </a:t>
            </a:r>
            <a:r>
              <a:rPr lang="en-US" dirty="0" err="1"/>
              <a:t>être</a:t>
            </a:r>
            <a:r>
              <a:rPr lang="en-US" dirty="0"/>
              <a:t> </a:t>
            </a:r>
            <a:r>
              <a:rPr lang="en-US" dirty="0" err="1"/>
              <a:t>prêts</a:t>
            </a:r>
            <a:r>
              <a:rPr lang="en-US" dirty="0"/>
              <a:t> </a:t>
            </a:r>
            <a:r>
              <a:rPr lang="en-US" dirty="0" err="1"/>
              <a:t>à</a:t>
            </a:r>
            <a:r>
              <a:rPr lang="en-US" dirty="0"/>
              <a:t> adopter et </a:t>
            </a:r>
            <a:r>
              <a:rPr lang="en-US" dirty="0" err="1"/>
              <a:t>à</a:t>
            </a:r>
            <a:r>
              <a:rPr lang="en-US" dirty="0"/>
              <a:t> </a:t>
            </a:r>
            <a:r>
              <a:rPr lang="en-US" dirty="0" err="1"/>
              <a:t>mettre</a:t>
            </a:r>
            <a:r>
              <a:rPr lang="en-US" dirty="0"/>
              <a:t> </a:t>
            </a:r>
            <a:r>
              <a:rPr lang="en-US" dirty="0" err="1"/>
              <a:t>en</a:t>
            </a:r>
            <a:r>
              <a:rPr lang="en-US" dirty="0"/>
              <a:t> pratique les </a:t>
            </a:r>
            <a:r>
              <a:rPr lang="en-US" dirty="0" err="1"/>
              <a:t>objectifs</a:t>
            </a:r>
            <a:r>
              <a:rPr lang="en-US" dirty="0"/>
              <a:t> </a:t>
            </a:r>
            <a:r>
              <a:rPr lang="en-US" dirty="0" err="1"/>
              <a:t>présentés</a:t>
            </a:r>
            <a:r>
              <a:rPr lang="en-US" dirty="0"/>
              <a:t>.</a:t>
            </a:r>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2269768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Cette</a:t>
            </a:r>
            <a:r>
              <a:rPr lang="en-US" dirty="0"/>
              <a:t> diapositive doit </a:t>
            </a:r>
            <a:r>
              <a:rPr lang="en-US" dirty="0" err="1"/>
              <a:t>être</a:t>
            </a:r>
            <a:r>
              <a:rPr lang="en-US" dirty="0"/>
              <a:t> </a:t>
            </a:r>
            <a:r>
              <a:rPr lang="en-US" dirty="0" err="1"/>
              <a:t>utilisée</a:t>
            </a:r>
            <a:r>
              <a:rPr lang="en-US" dirty="0"/>
              <a:t> </a:t>
            </a:r>
            <a:r>
              <a:rPr lang="en-US" dirty="0" err="1"/>
              <a:t>comme</a:t>
            </a:r>
            <a:r>
              <a:rPr lang="en-US" dirty="0"/>
              <a:t> un </a:t>
            </a:r>
            <a:r>
              <a:rPr lang="en-US" dirty="0" err="1"/>
              <a:t>bref</a:t>
            </a:r>
            <a:r>
              <a:rPr lang="en-US" dirty="0"/>
              <a:t> rappel </a:t>
            </a:r>
            <a:r>
              <a:rPr lang="en-US" dirty="0" err="1"/>
              <a:t>concernant</a:t>
            </a:r>
            <a:r>
              <a:rPr lang="en-US" dirty="0"/>
              <a:t> les </a:t>
            </a:r>
            <a:r>
              <a:rPr lang="en-US" dirty="0" err="1"/>
              <a:t>sujets</a:t>
            </a:r>
            <a:r>
              <a:rPr lang="en-US" dirty="0"/>
              <a:t> </a:t>
            </a:r>
            <a:r>
              <a:rPr lang="en-US" dirty="0" err="1"/>
              <a:t>abordés</a:t>
            </a:r>
            <a:r>
              <a:rPr lang="en-US" dirty="0"/>
              <a:t> </a:t>
            </a:r>
            <a:r>
              <a:rPr lang="en-US" dirty="0" err="1"/>
              <a:t>jusqu'à</a:t>
            </a:r>
            <a:r>
              <a:rPr lang="en-US" dirty="0"/>
              <a:t> </a:t>
            </a:r>
            <a:r>
              <a:rPr lang="en-US" dirty="0" err="1"/>
              <a:t>présent</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95128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Cette</a:t>
            </a:r>
            <a:r>
              <a:rPr lang="en-US" dirty="0"/>
              <a:t> diapositive doit </a:t>
            </a:r>
            <a:r>
              <a:rPr lang="en-US" dirty="0" err="1"/>
              <a:t>être</a:t>
            </a:r>
            <a:r>
              <a:rPr lang="en-US" dirty="0"/>
              <a:t> </a:t>
            </a:r>
            <a:r>
              <a:rPr lang="en-US" dirty="0" err="1"/>
              <a:t>utilisée</a:t>
            </a:r>
            <a:r>
              <a:rPr lang="en-US" dirty="0"/>
              <a:t> pour </a:t>
            </a:r>
            <a:r>
              <a:rPr lang="en-US" dirty="0" err="1"/>
              <a:t>l'explication</a:t>
            </a:r>
            <a:r>
              <a:rPr lang="en-US" dirty="0"/>
              <a:t> technique et la mise </a:t>
            </a:r>
            <a:r>
              <a:rPr lang="en-US" dirty="0" err="1"/>
              <a:t>en</a:t>
            </a:r>
            <a:r>
              <a:rPr lang="en-US" dirty="0"/>
              <a:t> pratique de </a:t>
            </a:r>
            <a:r>
              <a:rPr lang="en-US" dirty="0" err="1"/>
              <a:t>l'exercice</a:t>
            </a:r>
            <a:r>
              <a:rPr lang="en-US" dirty="0"/>
              <a:t>.</a:t>
            </a:r>
          </a:p>
          <a:p>
            <a:pPr algn="just"/>
            <a:endParaRPr lang="en-US" dirty="0"/>
          </a:p>
          <a:p>
            <a:pPr algn="just"/>
            <a:r>
              <a:rPr lang="en-US" dirty="0" err="1"/>
              <a:t>L'étude</a:t>
            </a:r>
            <a:r>
              <a:rPr lang="en-US" dirty="0"/>
              <a:t> de </a:t>
            </a:r>
            <a:r>
              <a:rPr lang="en-US" dirty="0" err="1"/>
              <a:t>cas</a:t>
            </a:r>
            <a:r>
              <a:rPr lang="en-US" dirty="0"/>
              <a:t> est </a:t>
            </a:r>
            <a:r>
              <a:rPr lang="en-US" dirty="0" err="1"/>
              <a:t>conçue</a:t>
            </a:r>
            <a:r>
              <a:rPr lang="en-US" dirty="0"/>
              <a:t> de manière </a:t>
            </a:r>
            <a:r>
              <a:rPr lang="en-US" dirty="0" err="1"/>
              <a:t>modulaire</a:t>
            </a:r>
            <a:r>
              <a:rPr lang="en-US" dirty="0"/>
              <a:t>, </a:t>
            </a:r>
            <a:r>
              <a:rPr lang="en-US" dirty="0" err="1"/>
              <a:t>ce</a:t>
            </a:r>
            <a:r>
              <a:rPr lang="en-US" dirty="0"/>
              <a:t> qui </a:t>
            </a:r>
            <a:r>
              <a:rPr lang="en-US" dirty="0" err="1"/>
              <a:t>signifie</a:t>
            </a:r>
            <a:r>
              <a:rPr lang="en-US" dirty="0"/>
              <a:t> que </a:t>
            </a:r>
            <a:r>
              <a:rPr lang="en-US" dirty="0" err="1"/>
              <a:t>différentes</a:t>
            </a:r>
            <a:r>
              <a:rPr lang="en-US" dirty="0"/>
              <a:t> configurations de </a:t>
            </a:r>
            <a:r>
              <a:rPr lang="en-US" dirty="0" err="1"/>
              <a:t>l'exercice</a:t>
            </a:r>
            <a:r>
              <a:rPr lang="en-US" dirty="0"/>
              <a:t> </a:t>
            </a:r>
            <a:r>
              <a:rPr lang="en-US" dirty="0" err="1"/>
              <a:t>peuvent</a:t>
            </a:r>
            <a:r>
              <a:rPr lang="en-US" dirty="0"/>
              <a:t> </a:t>
            </a:r>
            <a:r>
              <a:rPr lang="en-US" dirty="0" err="1"/>
              <a:t>être</a:t>
            </a:r>
            <a:r>
              <a:rPr lang="en-US" dirty="0"/>
              <a:t> </a:t>
            </a:r>
            <a:r>
              <a:rPr lang="en-US" dirty="0" err="1"/>
              <a:t>organisées</a:t>
            </a:r>
            <a:r>
              <a:rPr lang="en-US" dirty="0"/>
              <a:t>. </a:t>
            </a:r>
            <a:r>
              <a:rPr lang="en-US" dirty="0" err="1"/>
              <a:t>L'étude</a:t>
            </a:r>
            <a:r>
              <a:rPr lang="en-US" dirty="0"/>
              <a:t> de </a:t>
            </a:r>
            <a:r>
              <a:rPr lang="en-US" dirty="0" err="1"/>
              <a:t>cas</a:t>
            </a:r>
            <a:r>
              <a:rPr lang="en-US" dirty="0"/>
              <a:t> est </a:t>
            </a:r>
            <a:r>
              <a:rPr lang="en-US" dirty="0" err="1"/>
              <a:t>modulaire</a:t>
            </a:r>
            <a:r>
              <a:rPr lang="en-US" dirty="0"/>
              <a:t> dans la </a:t>
            </a:r>
            <a:r>
              <a:rPr lang="en-US" dirty="0" err="1"/>
              <a:t>mesure</a:t>
            </a:r>
            <a:r>
              <a:rPr lang="en-US" dirty="0"/>
              <a:t> </a:t>
            </a:r>
            <a:r>
              <a:rPr lang="en-US" dirty="0" err="1"/>
              <a:t>où</a:t>
            </a:r>
            <a:r>
              <a:rPr lang="en-US" dirty="0"/>
              <a:t> un, deux, quatre </a:t>
            </a:r>
            <a:r>
              <a:rPr lang="en-US" dirty="0" err="1"/>
              <a:t>ou</a:t>
            </a:r>
            <a:r>
              <a:rPr lang="en-US" dirty="0"/>
              <a:t> un </a:t>
            </a:r>
            <a:r>
              <a:rPr lang="en-US" dirty="0" err="1"/>
              <a:t>nombre</a:t>
            </a:r>
            <a:r>
              <a:rPr lang="en-US" dirty="0"/>
              <a:t> </a:t>
            </a:r>
            <a:r>
              <a:rPr lang="en-US" dirty="0" err="1"/>
              <a:t>différent</a:t>
            </a:r>
            <a:r>
              <a:rPr lang="en-US" dirty="0"/>
              <a:t> de </a:t>
            </a:r>
            <a:r>
              <a:rPr lang="en-US" dirty="0" err="1"/>
              <a:t>groupes</a:t>
            </a:r>
            <a:r>
              <a:rPr lang="en-US" dirty="0"/>
              <a:t> </a:t>
            </a:r>
            <a:r>
              <a:rPr lang="en-US" dirty="0" err="1"/>
              <a:t>peuvent</a:t>
            </a:r>
            <a:r>
              <a:rPr lang="en-US" dirty="0"/>
              <a:t> y </a:t>
            </a:r>
            <a:r>
              <a:rPr lang="en-US" dirty="0" err="1"/>
              <a:t>travailler</a:t>
            </a:r>
            <a:r>
              <a:rPr lang="en-US" dirty="0"/>
              <a:t>, </a:t>
            </a:r>
            <a:r>
              <a:rPr lang="en-US" dirty="0" err="1"/>
              <a:t>selon</a:t>
            </a:r>
            <a:r>
              <a:rPr lang="en-US" dirty="0"/>
              <a:t> les conditions. </a:t>
            </a:r>
            <a:r>
              <a:rPr lang="en-US" dirty="0" err="1"/>
              <a:t>Chaque</a:t>
            </a:r>
            <a:r>
              <a:rPr lang="en-US" dirty="0"/>
              <a:t> </a:t>
            </a:r>
            <a:r>
              <a:rPr lang="en-US" dirty="0" err="1"/>
              <a:t>groupe</a:t>
            </a:r>
            <a:r>
              <a:rPr lang="en-US" dirty="0"/>
              <a:t>, </a:t>
            </a:r>
            <a:r>
              <a:rPr lang="en-US" dirty="0" err="1"/>
              <a:t>lorsqu'il</a:t>
            </a:r>
            <a:r>
              <a:rPr lang="en-US" dirty="0"/>
              <a:t> y </a:t>
            </a:r>
            <a:r>
              <a:rPr lang="en-US" dirty="0" err="1"/>
              <a:t>en</a:t>
            </a:r>
            <a:r>
              <a:rPr lang="en-US" dirty="0"/>
              <a:t> a plus d'un, </a:t>
            </a:r>
            <a:r>
              <a:rPr lang="en-US" dirty="0" err="1"/>
              <a:t>reçoit</a:t>
            </a:r>
            <a:r>
              <a:rPr lang="en-US" dirty="0"/>
              <a:t> </a:t>
            </a:r>
            <a:r>
              <a:rPr lang="en-US" dirty="0" err="1"/>
              <a:t>sa</a:t>
            </a:r>
            <a:r>
              <a:rPr lang="en-US" dirty="0"/>
              <a:t> </a:t>
            </a:r>
            <a:r>
              <a:rPr lang="en-US" dirty="0" err="1"/>
              <a:t>partie</a:t>
            </a:r>
            <a:r>
              <a:rPr lang="en-US" dirty="0"/>
              <a:t> de </a:t>
            </a:r>
            <a:r>
              <a:rPr lang="en-US" dirty="0" err="1"/>
              <a:t>l'étude</a:t>
            </a:r>
            <a:r>
              <a:rPr lang="en-US" dirty="0"/>
              <a:t> de </a:t>
            </a:r>
            <a:r>
              <a:rPr lang="en-US" dirty="0" err="1"/>
              <a:t>cas</a:t>
            </a:r>
            <a:r>
              <a:rPr lang="en-US" dirty="0"/>
              <a:t> et </a:t>
            </a:r>
            <a:r>
              <a:rPr lang="en-US" dirty="0" err="1"/>
              <a:t>prépare</a:t>
            </a:r>
            <a:r>
              <a:rPr lang="en-US" dirty="0"/>
              <a:t> </a:t>
            </a:r>
            <a:r>
              <a:rPr lang="en-US" dirty="0" err="1"/>
              <a:t>sa</a:t>
            </a:r>
            <a:r>
              <a:rPr lang="en-US" dirty="0"/>
              <a:t> </a:t>
            </a:r>
            <a:r>
              <a:rPr lang="en-US" dirty="0" err="1"/>
              <a:t>partie</a:t>
            </a:r>
            <a:r>
              <a:rPr lang="en-US" dirty="0"/>
              <a:t> du rapport </a:t>
            </a:r>
            <a:r>
              <a:rPr lang="en-US" dirty="0" err="1"/>
              <a:t>d'étude</a:t>
            </a:r>
            <a:r>
              <a:rPr lang="en-US" dirty="0"/>
              <a:t> de </a:t>
            </a:r>
            <a:r>
              <a:rPr lang="en-US" dirty="0" err="1"/>
              <a:t>cas</a:t>
            </a:r>
            <a:r>
              <a:rPr lang="en-US" dirty="0"/>
              <a:t>. </a:t>
            </a:r>
          </a:p>
          <a:p>
            <a:pPr algn="just"/>
            <a:endParaRPr lang="en-US" dirty="0"/>
          </a:p>
          <a:p>
            <a:pPr algn="just"/>
            <a:r>
              <a:rPr lang="en-US" dirty="0" err="1"/>
              <a:t>Idéalement</a:t>
            </a:r>
            <a:r>
              <a:rPr lang="en-US" dirty="0"/>
              <a:t>, quatre </a:t>
            </a:r>
            <a:r>
              <a:rPr lang="en-US" dirty="0" err="1"/>
              <a:t>groupes</a:t>
            </a:r>
            <a:r>
              <a:rPr lang="en-US" dirty="0"/>
              <a:t> </a:t>
            </a:r>
            <a:r>
              <a:rPr lang="en-US" dirty="0" err="1"/>
              <a:t>devraient</a:t>
            </a:r>
            <a:r>
              <a:rPr lang="en-US" dirty="0"/>
              <a:t> </a:t>
            </a:r>
            <a:r>
              <a:rPr lang="en-US" dirty="0" err="1"/>
              <a:t>être</a:t>
            </a:r>
            <a:r>
              <a:rPr lang="en-US" dirty="0"/>
              <a:t> </a:t>
            </a:r>
            <a:r>
              <a:rPr lang="en-US" dirty="0" err="1"/>
              <a:t>formés</a:t>
            </a:r>
            <a:r>
              <a:rPr lang="en-US" dirty="0"/>
              <a:t>, et </a:t>
            </a:r>
            <a:r>
              <a:rPr lang="en-US" dirty="0" err="1"/>
              <a:t>chaque</a:t>
            </a:r>
            <a:r>
              <a:rPr lang="en-US" dirty="0"/>
              <a:t> </a:t>
            </a:r>
            <a:r>
              <a:rPr lang="en-US" dirty="0" err="1"/>
              <a:t>groupe</a:t>
            </a:r>
            <a:r>
              <a:rPr lang="en-US" dirty="0"/>
              <a:t> </a:t>
            </a:r>
            <a:r>
              <a:rPr lang="en-US" dirty="0" err="1"/>
              <a:t>devrait</a:t>
            </a:r>
            <a:r>
              <a:rPr lang="en-US" dirty="0"/>
              <a:t> </a:t>
            </a:r>
            <a:r>
              <a:rPr lang="en-US" dirty="0" err="1"/>
              <a:t>recevoir</a:t>
            </a:r>
            <a:r>
              <a:rPr lang="en-US" dirty="0"/>
              <a:t> </a:t>
            </a:r>
            <a:r>
              <a:rPr lang="en-US" dirty="0" err="1"/>
              <a:t>sa</a:t>
            </a:r>
            <a:r>
              <a:rPr lang="en-US" dirty="0"/>
              <a:t> </a:t>
            </a:r>
            <a:r>
              <a:rPr lang="en-US" dirty="0" err="1"/>
              <a:t>partie</a:t>
            </a:r>
            <a:r>
              <a:rPr lang="en-US" dirty="0"/>
              <a:t> de </a:t>
            </a:r>
            <a:r>
              <a:rPr lang="en-US" dirty="0" err="1"/>
              <a:t>l'étude</a:t>
            </a:r>
            <a:r>
              <a:rPr lang="en-US" dirty="0"/>
              <a:t>. Le </a:t>
            </a:r>
            <a:r>
              <a:rPr lang="en-US" dirty="0" err="1"/>
              <a:t>groupe</a:t>
            </a:r>
            <a:r>
              <a:rPr lang="en-US" dirty="0"/>
              <a:t> 1 </a:t>
            </a:r>
            <a:r>
              <a:rPr lang="en-US" dirty="0" err="1"/>
              <a:t>devrait</a:t>
            </a:r>
            <a:r>
              <a:rPr lang="en-US" dirty="0"/>
              <a:t> </a:t>
            </a:r>
            <a:r>
              <a:rPr lang="en-US" dirty="0" err="1"/>
              <a:t>travailler</a:t>
            </a:r>
            <a:r>
              <a:rPr lang="en-US" dirty="0"/>
              <a:t> sur les diapositives "Qui </a:t>
            </a:r>
            <a:r>
              <a:rPr lang="en-US" dirty="0" err="1"/>
              <a:t>suis</a:t>
            </a:r>
            <a:r>
              <a:rPr lang="en-US" dirty="0"/>
              <a:t>-je ?", le </a:t>
            </a:r>
            <a:r>
              <a:rPr lang="en-US" dirty="0" err="1"/>
              <a:t>groupe</a:t>
            </a:r>
            <a:r>
              <a:rPr lang="en-US" dirty="0"/>
              <a:t> 2 sur les diapositives "Suivez les </a:t>
            </a:r>
            <a:r>
              <a:rPr lang="en-US" dirty="0" err="1"/>
              <a:t>données</a:t>
            </a:r>
            <a:r>
              <a:rPr lang="en-US" dirty="0"/>
              <a:t>", le </a:t>
            </a:r>
            <a:r>
              <a:rPr lang="en-US" dirty="0" err="1"/>
              <a:t>groupe</a:t>
            </a:r>
            <a:r>
              <a:rPr lang="en-US" dirty="0"/>
              <a:t> 3 sur les diapositives "Suivez </a:t>
            </a:r>
            <a:r>
              <a:rPr lang="en-US" dirty="0" err="1"/>
              <a:t>l'argent</a:t>
            </a:r>
            <a:r>
              <a:rPr lang="en-US" dirty="0"/>
              <a:t>", et le </a:t>
            </a:r>
            <a:r>
              <a:rPr lang="en-US" dirty="0" err="1"/>
              <a:t>groupe</a:t>
            </a:r>
            <a:r>
              <a:rPr lang="en-US" dirty="0"/>
              <a:t> 4 sur les diapositives "Suivez le chef". Si le </a:t>
            </a:r>
            <a:r>
              <a:rPr lang="en-US" dirty="0" err="1"/>
              <a:t>nombre</a:t>
            </a:r>
            <a:r>
              <a:rPr lang="en-US" dirty="0"/>
              <a:t> de </a:t>
            </a:r>
            <a:r>
              <a:rPr lang="en-US" dirty="0" err="1"/>
              <a:t>délégués</a:t>
            </a:r>
            <a:r>
              <a:rPr lang="en-US" dirty="0"/>
              <a:t> est </a:t>
            </a:r>
            <a:r>
              <a:rPr lang="en-US" dirty="0" err="1"/>
              <a:t>différent</a:t>
            </a:r>
            <a:r>
              <a:rPr lang="en-US" dirty="0"/>
              <a:t>, </a:t>
            </a:r>
            <a:r>
              <a:rPr lang="en-US" dirty="0" err="1"/>
              <a:t>l'expert</a:t>
            </a:r>
            <a:r>
              <a:rPr lang="en-US" dirty="0"/>
              <a:t> doit adapter </a:t>
            </a:r>
            <a:r>
              <a:rPr lang="en-US" dirty="0" err="1"/>
              <a:t>cette</a:t>
            </a:r>
            <a:r>
              <a:rPr lang="en-US" dirty="0"/>
              <a:t> division.</a:t>
            </a:r>
          </a:p>
          <a:p>
            <a:pPr algn="just"/>
            <a:endParaRPr lang="en-US" dirty="0"/>
          </a:p>
          <a:p>
            <a:pPr algn="just"/>
            <a:r>
              <a:rPr lang="en-US" dirty="0" err="1"/>
              <a:t>En</a:t>
            </a:r>
            <a:r>
              <a:rPr lang="en-US" dirty="0"/>
              <a:t> fin de </a:t>
            </a:r>
            <a:r>
              <a:rPr lang="en-US" dirty="0" err="1"/>
              <a:t>compte</a:t>
            </a:r>
            <a:r>
              <a:rPr lang="en-US" dirty="0"/>
              <a:t>, </a:t>
            </a:r>
            <a:r>
              <a:rPr lang="en-US" dirty="0" err="1"/>
              <a:t>tous</a:t>
            </a:r>
            <a:r>
              <a:rPr lang="en-US" dirty="0"/>
              <a:t> les </a:t>
            </a:r>
            <a:r>
              <a:rPr lang="en-US" dirty="0" err="1"/>
              <a:t>groupes</a:t>
            </a:r>
            <a:r>
              <a:rPr lang="en-US" dirty="0"/>
              <a:t> qui font des rapports </a:t>
            </a:r>
            <a:r>
              <a:rPr lang="en-US" dirty="0" err="1"/>
              <a:t>fusionneront</a:t>
            </a:r>
            <a:r>
              <a:rPr lang="en-US" dirty="0"/>
              <a:t> </a:t>
            </a:r>
            <a:r>
              <a:rPr lang="en-US" dirty="0" err="1"/>
              <a:t>en</a:t>
            </a:r>
            <a:r>
              <a:rPr lang="en-US" dirty="0"/>
              <a:t> fait des rapports </a:t>
            </a:r>
            <a:r>
              <a:rPr lang="en-US" dirty="0" err="1"/>
              <a:t>partiels</a:t>
            </a:r>
            <a:r>
              <a:rPr lang="en-US" dirty="0"/>
              <a:t> </a:t>
            </a:r>
            <a:r>
              <a:rPr lang="en-US" dirty="0" err="1"/>
              <a:t>en</a:t>
            </a:r>
            <a:r>
              <a:rPr lang="en-US" dirty="0"/>
              <a:t> un </a:t>
            </a:r>
            <a:r>
              <a:rPr lang="en-US" dirty="0" err="1"/>
              <a:t>seul</a:t>
            </a:r>
            <a:r>
              <a:rPr lang="en-US" dirty="0"/>
              <a:t> grand rapport final, </a:t>
            </a:r>
            <a:r>
              <a:rPr lang="en-US" dirty="0" err="1"/>
              <a:t>en</a:t>
            </a:r>
            <a:r>
              <a:rPr lang="en-US" dirty="0"/>
              <a:t> </a:t>
            </a:r>
            <a:r>
              <a:rPr lang="en-US" dirty="0" err="1"/>
              <a:t>réalisant</a:t>
            </a:r>
            <a:r>
              <a:rPr lang="en-US" dirty="0"/>
              <a:t> que </a:t>
            </a:r>
            <a:r>
              <a:rPr lang="en-US" dirty="0" err="1"/>
              <a:t>tous</a:t>
            </a:r>
            <a:r>
              <a:rPr lang="en-US" dirty="0"/>
              <a:t> </a:t>
            </a:r>
            <a:r>
              <a:rPr lang="en-US" dirty="0" err="1"/>
              <a:t>ont</a:t>
            </a:r>
            <a:r>
              <a:rPr lang="en-US" dirty="0"/>
              <a:t> </a:t>
            </a:r>
            <a:r>
              <a:rPr lang="en-US" dirty="0" err="1"/>
              <a:t>travaillé</a:t>
            </a:r>
            <a:r>
              <a:rPr lang="en-US" dirty="0"/>
              <a:t> sur un </a:t>
            </a:r>
            <a:r>
              <a:rPr lang="en-US" dirty="0" err="1"/>
              <a:t>seul</a:t>
            </a:r>
            <a:r>
              <a:rPr lang="en-US" dirty="0"/>
              <a:t> </a:t>
            </a:r>
            <a:r>
              <a:rPr lang="en-US" dirty="0" err="1"/>
              <a:t>cas</a:t>
            </a:r>
            <a:r>
              <a:rPr lang="en-US" dirty="0"/>
              <a:t> et </a:t>
            </a:r>
            <a:r>
              <a:rPr lang="en-US" dirty="0" err="1"/>
              <a:t>ont</a:t>
            </a:r>
            <a:r>
              <a:rPr lang="en-US" dirty="0"/>
              <a:t> </a:t>
            </a:r>
            <a:r>
              <a:rPr lang="en-US" dirty="0" err="1"/>
              <a:t>participé</a:t>
            </a:r>
            <a:r>
              <a:rPr lang="en-US" dirty="0"/>
              <a:t> </a:t>
            </a:r>
            <a:r>
              <a:rPr lang="en-US" dirty="0" err="1"/>
              <a:t>à</a:t>
            </a:r>
            <a:r>
              <a:rPr lang="en-US" dirty="0"/>
              <a:t> la </a:t>
            </a:r>
            <a:r>
              <a:rPr lang="en-US" dirty="0" err="1"/>
              <a:t>création</a:t>
            </a:r>
            <a:r>
              <a:rPr lang="en-US" dirty="0"/>
              <a:t> d'un story board tout </a:t>
            </a:r>
            <a:r>
              <a:rPr lang="en-US" dirty="0" err="1"/>
              <a:t>en</a:t>
            </a:r>
            <a:r>
              <a:rPr lang="en-US" dirty="0"/>
              <a:t> </a:t>
            </a:r>
            <a:r>
              <a:rPr lang="en-US" dirty="0" err="1"/>
              <a:t>résolvant</a:t>
            </a:r>
            <a:r>
              <a:rPr lang="en-US" dirty="0"/>
              <a:t> le </a:t>
            </a:r>
            <a:r>
              <a:rPr lang="en-US" dirty="0" err="1"/>
              <a:t>cas</a:t>
            </a:r>
            <a:r>
              <a:rPr lang="en-US" dirty="0"/>
              <a:t> avec des conclusions communes.</a:t>
            </a:r>
          </a:p>
          <a:p>
            <a:pPr algn="just"/>
            <a:endParaRPr lang="en-US" dirty="0"/>
          </a:p>
          <a:p>
            <a:pPr algn="just"/>
            <a:r>
              <a:rPr lang="en-US" dirty="0" err="1"/>
              <a:t>En</a:t>
            </a:r>
            <a:r>
              <a:rPr lang="en-US" dirty="0"/>
              <a:t> </a:t>
            </a:r>
            <a:r>
              <a:rPr lang="en-US" dirty="0" err="1"/>
              <a:t>fonction</a:t>
            </a:r>
            <a:r>
              <a:rPr lang="en-US" dirty="0"/>
              <a:t> des conditions de formation locales, </a:t>
            </a:r>
            <a:r>
              <a:rPr lang="en-US" dirty="0" err="1"/>
              <a:t>l'expert</a:t>
            </a:r>
            <a:r>
              <a:rPr lang="en-US" dirty="0"/>
              <a:t> </a:t>
            </a:r>
            <a:r>
              <a:rPr lang="en-US" dirty="0" err="1"/>
              <a:t>devrait</a:t>
            </a:r>
            <a:r>
              <a:rPr lang="en-US" dirty="0"/>
              <a:t> faire les </a:t>
            </a:r>
            <a:r>
              <a:rPr lang="en-US" dirty="0" err="1"/>
              <a:t>ajustements</a:t>
            </a:r>
            <a:r>
              <a:rPr lang="en-US" dirty="0"/>
              <a:t> </a:t>
            </a:r>
            <a:r>
              <a:rPr lang="en-US" dirty="0" err="1"/>
              <a:t>nécessaires</a:t>
            </a:r>
            <a:r>
              <a:rPr lang="en-US" dirty="0"/>
              <a:t> avec les </a:t>
            </a:r>
            <a:r>
              <a:rPr lang="en-US" dirty="0" err="1"/>
              <a:t>délégués</a:t>
            </a:r>
            <a:r>
              <a:rPr lang="en-US" dirty="0"/>
              <a:t>. Le synopsis </a:t>
            </a:r>
            <a:r>
              <a:rPr lang="en-US" dirty="0" err="1"/>
              <a:t>détaillé</a:t>
            </a:r>
            <a:r>
              <a:rPr lang="en-US" dirty="0"/>
              <a:t> de </a:t>
            </a:r>
            <a:r>
              <a:rPr lang="en-US" dirty="0" err="1"/>
              <a:t>l'étude</a:t>
            </a:r>
            <a:r>
              <a:rPr lang="en-US" dirty="0"/>
              <a:t> de </a:t>
            </a:r>
            <a:r>
              <a:rPr lang="en-US" dirty="0" err="1"/>
              <a:t>cas</a:t>
            </a:r>
            <a:r>
              <a:rPr lang="en-US" dirty="0"/>
              <a:t> est disponible </a:t>
            </a:r>
            <a:r>
              <a:rPr lang="en-US" dirty="0" err="1"/>
              <a:t>comme</a:t>
            </a:r>
            <a:r>
              <a:rPr lang="en-US" dirty="0"/>
              <a:t> matériel de formation </a:t>
            </a:r>
            <a:r>
              <a:rPr lang="en-US" dirty="0" err="1"/>
              <a:t>supplémentaire</a:t>
            </a:r>
            <a:r>
              <a:rPr lang="en-US" dirty="0"/>
              <a:t>.</a:t>
            </a:r>
          </a:p>
          <a:p>
            <a:pPr algn="just"/>
            <a:endParaRPr lang="en-US" dirty="0"/>
          </a:p>
          <a:p>
            <a:pPr algn="just"/>
            <a:r>
              <a:rPr lang="en-US" dirty="0"/>
              <a:t>Pour la version </a:t>
            </a:r>
            <a:r>
              <a:rPr lang="en-US" dirty="0" err="1"/>
              <a:t>en</a:t>
            </a:r>
            <a:r>
              <a:rPr lang="en-US" dirty="0"/>
              <a:t> </a:t>
            </a:r>
            <a:r>
              <a:rPr lang="en-US" dirty="0" err="1"/>
              <a:t>ligne</a:t>
            </a:r>
            <a:r>
              <a:rPr lang="en-US" dirty="0"/>
              <a:t> de la formation, </a:t>
            </a:r>
            <a:r>
              <a:rPr lang="en-US" dirty="0" err="1"/>
              <a:t>l'étude</a:t>
            </a:r>
            <a:r>
              <a:rPr lang="en-US" dirty="0"/>
              <a:t> de </a:t>
            </a:r>
            <a:r>
              <a:rPr lang="en-US" dirty="0" err="1"/>
              <a:t>cas</a:t>
            </a:r>
            <a:r>
              <a:rPr lang="en-US" dirty="0"/>
              <a:t> peut </a:t>
            </a:r>
            <a:r>
              <a:rPr lang="en-US" dirty="0" err="1"/>
              <a:t>être</a:t>
            </a:r>
            <a:r>
              <a:rPr lang="en-US" dirty="0"/>
              <a:t> </a:t>
            </a:r>
            <a:r>
              <a:rPr lang="en-US" dirty="0" err="1"/>
              <a:t>organisée</a:t>
            </a:r>
            <a:r>
              <a:rPr lang="en-US" dirty="0"/>
              <a:t> de manière </a:t>
            </a:r>
            <a:r>
              <a:rPr lang="en-US" dirty="0" err="1"/>
              <a:t>à</a:t>
            </a:r>
            <a:r>
              <a:rPr lang="en-US" dirty="0"/>
              <a:t> </a:t>
            </a:r>
            <a:r>
              <a:rPr lang="en-US" dirty="0" err="1"/>
              <a:t>ce</a:t>
            </a:r>
            <a:r>
              <a:rPr lang="en-US" dirty="0"/>
              <a:t> que les </a:t>
            </a:r>
            <a:r>
              <a:rPr lang="en-US" dirty="0" err="1"/>
              <a:t>délégués</a:t>
            </a:r>
            <a:r>
              <a:rPr lang="en-US" dirty="0"/>
              <a:t> </a:t>
            </a:r>
            <a:r>
              <a:rPr lang="en-US" dirty="0" err="1"/>
              <a:t>appartiennent</a:t>
            </a:r>
            <a:r>
              <a:rPr lang="en-US" dirty="0"/>
              <a:t> </a:t>
            </a:r>
            <a:r>
              <a:rPr lang="en-US" dirty="0" err="1"/>
              <a:t>à</a:t>
            </a:r>
            <a:r>
              <a:rPr lang="en-US" dirty="0"/>
              <a:t> un </a:t>
            </a:r>
            <a:r>
              <a:rPr lang="en-US" dirty="0" err="1"/>
              <a:t>groupe</a:t>
            </a:r>
            <a:r>
              <a:rPr lang="en-US" dirty="0"/>
              <a:t> </a:t>
            </a:r>
            <a:r>
              <a:rPr lang="en-US" dirty="0" err="1"/>
              <a:t>tandis</a:t>
            </a:r>
            <a:r>
              <a:rPr lang="en-US" dirty="0"/>
              <a:t> que </a:t>
            </a:r>
            <a:r>
              <a:rPr lang="en-US" dirty="0" err="1"/>
              <a:t>l'expert</a:t>
            </a:r>
            <a:r>
              <a:rPr lang="en-US" dirty="0"/>
              <a:t> les guide </a:t>
            </a:r>
            <a:r>
              <a:rPr lang="en-US" dirty="0" err="1"/>
              <a:t>à</a:t>
            </a:r>
            <a:r>
              <a:rPr lang="en-US" dirty="0"/>
              <a:t> travers les faits, les questions et les solutions, tout </a:t>
            </a:r>
            <a:r>
              <a:rPr lang="en-US" dirty="0" err="1"/>
              <a:t>en</a:t>
            </a:r>
            <a:r>
              <a:rPr lang="en-US" dirty="0"/>
              <a:t> </a:t>
            </a:r>
            <a:r>
              <a:rPr lang="en-US" dirty="0" err="1"/>
              <a:t>s'engageant</a:t>
            </a:r>
            <a:r>
              <a:rPr lang="en-US" dirty="0"/>
              <a:t> </a:t>
            </a:r>
            <a:r>
              <a:rPr lang="en-US" dirty="0" err="1"/>
              <a:t>activement</a:t>
            </a:r>
            <a:r>
              <a:rPr lang="en-US" dirty="0"/>
              <a:t> avec </a:t>
            </a:r>
            <a:r>
              <a:rPr lang="en-US" dirty="0" err="1"/>
              <a:t>eux</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39287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691372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Case study is deriving form one of the actual and still on-going cases in one of the Cybercrime Convention parties. It represents study of the new ways of how money laundering can be organized by the abuse of the social media, on-line payments systems and on-line betting systems.</a:t>
            </a:r>
          </a:p>
          <a:p>
            <a:pPr algn="just"/>
            <a:endParaRPr lang="en-US" dirty="0"/>
          </a:p>
          <a:p>
            <a:pPr algn="just"/>
            <a:r>
              <a:rPr lang="en-US" dirty="0"/>
              <a:t>However, in its’ core this case includes already familiar definitions and terms of illegal access, data interference, computer-related forgery, computer-related fraud, offence related to infringements of copyright and related rights on the substantive law side. </a:t>
            </a:r>
          </a:p>
          <a:p>
            <a:pPr algn="just"/>
            <a:endParaRPr lang="en-US" dirty="0"/>
          </a:p>
          <a:p>
            <a:pPr algn="just"/>
            <a:r>
              <a:rPr lang="en-US" dirty="0"/>
              <a:t>On the procedural side, tools like </a:t>
            </a:r>
            <a:r>
              <a:rPr lang="en-GB" sz="1200" b="0" dirty="0">
                <a:effectLst/>
                <a:latin typeface="+mn-lt"/>
              </a:rPr>
              <a:t>expedited preservation and partial disclosure of traffic data, production order, search and seizure of stored computer data, real-time collection of traffic data and interception of content data are used.</a:t>
            </a:r>
          </a:p>
          <a:p>
            <a:pPr algn="just"/>
            <a:endParaRPr lang="en-GB" sz="1200" b="0" dirty="0">
              <a:effectLst/>
              <a:latin typeface="+mn-lt"/>
            </a:endParaRPr>
          </a:p>
          <a:p>
            <a:pPr algn="just"/>
            <a:r>
              <a:rPr lang="en-GB" sz="1200" b="0" dirty="0">
                <a:effectLst/>
                <a:latin typeface="+mn-lt"/>
              </a:rPr>
              <a:t>Mutual legal assistance part is using extradition, expedited preservation and partial disclosure of traffic data, expedited disclosure of preserved traffic data, mutual assistance regarding accessing of stored computer data, mutual assistance regarding the real-time collection of traffic data, mutual assistance regarding the interception of content data and 24/7 network articles of the Budapest Convention.</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123363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 </a:t>
            </a:r>
            <a:r>
              <a:rPr lang="en-US" dirty="0" err="1"/>
              <a:t>groupe</a:t>
            </a:r>
            <a:r>
              <a:rPr lang="en-US" dirty="0"/>
              <a:t> 1 doit </a:t>
            </a:r>
            <a:r>
              <a:rPr lang="en-US" dirty="0" err="1"/>
              <a:t>travailler</a:t>
            </a:r>
            <a:r>
              <a:rPr lang="en-US" dirty="0"/>
              <a:t> sur les diapositives du </a:t>
            </a:r>
            <a:r>
              <a:rPr lang="en-US" dirty="0" err="1"/>
              <a:t>thème</a:t>
            </a:r>
            <a:r>
              <a:rPr lang="en-US" dirty="0"/>
              <a:t> "Qui </a:t>
            </a:r>
            <a:r>
              <a:rPr lang="en-US" dirty="0" err="1"/>
              <a:t>suis</a:t>
            </a:r>
            <a:r>
              <a:rPr lang="en-US" dirty="0"/>
              <a:t>-je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538556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879474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1/26/2021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4216539"/>
          </a:xfrm>
          <a:prstGeom prst="rect">
            <a:avLst/>
          </a:prstGeom>
          <a:ln>
            <a:noFill/>
          </a:ln>
        </p:spPr>
        <p:txBody>
          <a:bodyPr wrap="square">
            <a:spAutoFit/>
          </a:bodyPr>
          <a:lstStyle/>
          <a:p>
            <a:pPr algn="ctr">
              <a:defRPr/>
            </a:pPr>
            <a:r>
              <a:rPr lang="en-US" sz="3600" b="1" dirty="0">
                <a:ea typeface="MS PGothic" panose="020B0600070205080204" pitchFamily="34" charset="-128"/>
              </a:rPr>
              <a:t>Session 3.x </a:t>
            </a:r>
          </a:p>
          <a:p>
            <a:pPr algn="ctr">
              <a:defRPr/>
            </a:pPr>
            <a:r>
              <a:rPr lang="en-US" sz="3600" b="1" dirty="0" err="1">
                <a:ea typeface="MS PGothic" panose="020B0600070205080204" pitchFamily="34" charset="-128"/>
              </a:rPr>
              <a:t>Renforcement</a:t>
            </a:r>
            <a:r>
              <a:rPr lang="en-US" sz="3600" b="1" dirty="0">
                <a:ea typeface="MS PGothic" panose="020B0600070205080204" pitchFamily="34" charset="-128"/>
              </a:rPr>
              <a:t> des compétences </a:t>
            </a:r>
            <a:r>
              <a:rPr lang="en-US" sz="3600" b="1" dirty="0" err="1">
                <a:ea typeface="MS PGothic" panose="020B0600070205080204" pitchFamily="34" charset="-128"/>
              </a:rPr>
              <a:t>en</a:t>
            </a:r>
            <a:r>
              <a:rPr lang="en-US" sz="3600" b="1" dirty="0">
                <a:ea typeface="MS PGothic" panose="020B0600070205080204" pitchFamily="34" charset="-128"/>
              </a:rPr>
              <a:t> matière de </a:t>
            </a:r>
            <a:r>
              <a:rPr lang="en-US" sz="3600" b="1" dirty="0" err="1">
                <a:ea typeface="MS PGothic" panose="020B0600070205080204" pitchFamily="34" charset="-128"/>
              </a:rPr>
              <a:t>cybercriminalité</a:t>
            </a:r>
            <a:endParaRPr lang="en-US" sz="3600" b="1" dirty="0">
              <a:ea typeface="MS PGothic" panose="020B0600070205080204" pitchFamily="34" charset="-128"/>
            </a:endParaRPr>
          </a:p>
          <a:p>
            <a:pPr algn="ctr">
              <a:defRPr/>
            </a:pPr>
            <a:endParaRPr lang="en-US" sz="1600" b="1" dirty="0">
              <a:ea typeface="MS PGothic" panose="020B0600070205080204" pitchFamily="34" charset="-128"/>
            </a:endParaRPr>
          </a:p>
          <a:p>
            <a:pPr algn="ctr">
              <a:defRPr/>
            </a:pPr>
            <a:r>
              <a:rPr lang="en-US" sz="1600" b="1" dirty="0" err="1">
                <a:ea typeface="MS PGothic" panose="020B0600070205080204" pitchFamily="34" charset="-128"/>
              </a:rPr>
              <a:t>Xxxxx</a:t>
            </a:r>
            <a:r>
              <a:rPr lang="en-US" sz="1600" b="1" dirty="0">
                <a:ea typeface="MS PGothic" panose="020B0600070205080204" pitchFamily="34" charset="-128"/>
              </a:rPr>
              <a:t> XXXXXXXX</a:t>
            </a:r>
          </a:p>
          <a:p>
            <a:pPr algn="ctr">
              <a:defRPr/>
            </a:pPr>
            <a:endParaRPr lang="en-US" sz="1600" b="1" dirty="0">
              <a:ea typeface="MS PGothic" panose="020B0600070205080204" pitchFamily="34" charset="-128"/>
            </a:endParaRPr>
          </a:p>
          <a:p>
            <a:pPr algn="ctr">
              <a:defRPr/>
            </a:pPr>
            <a:r>
              <a:rPr lang="en-US" sz="1600" b="1" dirty="0">
                <a:ea typeface="MS PGothic" panose="020B0600070205080204" pitchFamily="34" charset="-128"/>
              </a:rPr>
              <a:t>Conseil de </a:t>
            </a:r>
            <a:r>
              <a:rPr lang="en-US" sz="1600" b="1" dirty="0" err="1">
                <a:ea typeface="MS PGothic" panose="020B0600070205080204" pitchFamily="34" charset="-128"/>
              </a:rPr>
              <a:t>l'Europe</a:t>
            </a:r>
            <a:endParaRPr lang="en-US" sz="1600" b="1" dirty="0">
              <a:ea typeface="MS PGothic" panose="020B0600070205080204" pitchFamily="34" charset="-128"/>
            </a:endParaRPr>
          </a:p>
          <a:p>
            <a:pPr algn="ctr">
              <a:defRPr/>
            </a:pPr>
            <a:endParaRPr lang="en-US" sz="1600" b="1" dirty="0">
              <a:ea typeface="MS PGothic" panose="020B0600070205080204" pitchFamily="34" charset="-128"/>
            </a:endParaRPr>
          </a:p>
          <a:p>
            <a:pPr algn="ctr">
              <a:defRPr/>
            </a:pPr>
            <a:r>
              <a:rPr lang="en-US" sz="1600" b="1" dirty="0">
                <a:ea typeface="MS PGothic" panose="020B0600070205080204" pitchFamily="34" charset="-128"/>
              </a:rPr>
              <a:t>e-mail</a:t>
            </a:r>
          </a:p>
          <a:p>
            <a:pPr algn="ctr">
              <a:defRPr/>
            </a:pPr>
            <a:endParaRPr lang="en-US" sz="1600" b="1" dirty="0">
              <a:ea typeface="MS PGothic" panose="020B0600070205080204" pitchFamily="34" charset="-128"/>
            </a:endParaRPr>
          </a:p>
          <a:p>
            <a:pPr algn="ctr">
              <a:defRPr/>
            </a:pPr>
            <a:endParaRPr lang="en-US" sz="1600" b="1" dirty="0">
              <a:ea typeface="MS PGothic" panose="020B0600070205080204" pitchFamily="34" charset="-128"/>
            </a:endParaRPr>
          </a:p>
          <a:p>
            <a:pPr algn="ctr">
              <a:defRPr/>
            </a:pPr>
            <a:endParaRPr lang="en-US" sz="1600" b="1" dirty="0">
              <a:ea typeface="MS PGothic" panose="020B0600070205080204" pitchFamily="34" charset="-128"/>
            </a:endParaRPr>
          </a:p>
          <a:p>
            <a:pPr algn="ctr">
              <a:defRPr/>
            </a:pPr>
            <a:r>
              <a:rPr lang="en-US" sz="1600" b="1" dirty="0">
                <a:ea typeface="MS PGothic" panose="020B0600070205080204" pitchFamily="34" charset="-128"/>
              </a:rPr>
              <a:t>Date </a:t>
            </a:r>
            <a:r>
              <a:rPr lang="en-US" sz="1600" b="1" dirty="0" err="1">
                <a:ea typeface="MS PGothic" panose="020B0600070205080204" pitchFamily="34" charset="-128"/>
              </a:rPr>
              <a:t>Mois</a:t>
            </a:r>
            <a:r>
              <a:rPr lang="en-US" sz="1600" b="1" dirty="0">
                <a:ea typeface="MS PGothic" panose="020B0600070205080204" pitchFamily="34" charset="-128"/>
              </a:rPr>
              <a:t> </a:t>
            </a:r>
            <a:r>
              <a:rPr lang="en-US" sz="1600" b="1" dirty="0" err="1">
                <a:ea typeface="MS PGothic" panose="020B0600070205080204" pitchFamily="34" charset="-128"/>
              </a:rPr>
              <a:t>Année</a:t>
            </a:r>
            <a:endParaRPr lang="en-US" sz="1600" b="1" dirty="0">
              <a:ea typeface="MS PGothic" panose="020B0600070205080204" pitchFamily="34" charset="-128"/>
            </a:endParaRP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2400" b="1" dirty="0">
                <a:latin typeface="+mn-lt"/>
              </a:rPr>
              <a:t>Formation </a:t>
            </a:r>
            <a:r>
              <a:rPr lang="en-US" altLang="en-US" sz="2400" b="1" dirty="0" err="1">
                <a:latin typeface="+mn-lt"/>
              </a:rPr>
              <a:t>préliminaire</a:t>
            </a:r>
            <a:r>
              <a:rPr lang="en-US" altLang="en-US" sz="2400" b="1" dirty="0">
                <a:latin typeface="+mn-lt"/>
              </a:rPr>
              <a:t> </a:t>
            </a:r>
            <a:r>
              <a:rPr lang="en-US" altLang="en-US" sz="2400" b="1" dirty="0" err="1">
                <a:latin typeface="+mn-lt"/>
              </a:rPr>
              <a:t>à</a:t>
            </a:r>
            <a:r>
              <a:rPr lang="en-US" altLang="en-US" sz="2400" b="1" dirty="0">
                <a:latin typeface="+mn-lt"/>
              </a:rPr>
              <a:t> la </a:t>
            </a:r>
            <a:r>
              <a:rPr lang="en-US" altLang="en-US" sz="2400" b="1" dirty="0" err="1">
                <a:latin typeface="+mn-lt"/>
              </a:rPr>
              <a:t>cybercriminalité</a:t>
            </a:r>
            <a:r>
              <a:rPr lang="en-US" altLang="en-US" sz="2400" b="1" dirty="0">
                <a:latin typeface="+mn-lt"/>
              </a:rPr>
              <a:t> pour les </a:t>
            </a:r>
            <a:r>
              <a:rPr lang="en-US" altLang="en-US" sz="2400" b="1" dirty="0" err="1">
                <a:latin typeface="+mn-lt"/>
              </a:rPr>
              <a:t>juges</a:t>
            </a:r>
            <a:r>
              <a:rPr lang="en-US" altLang="en-US" sz="2400" b="1" dirty="0">
                <a:latin typeface="+mn-lt"/>
              </a:rPr>
              <a:t> et les procureurs</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4067559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Qui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-je?</a:t>
            </a: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en-GB" altLang="ja-JP" i="1" dirty="0"/>
              <a:t>Après </a:t>
            </a:r>
            <a:r>
              <a:rPr lang="en-GB" altLang="ja-JP" i="1" dirty="0" err="1"/>
              <a:t>quelques</a:t>
            </a:r>
            <a:r>
              <a:rPr lang="en-GB" altLang="ja-JP" i="1" dirty="0"/>
              <a:t> questions plus </a:t>
            </a:r>
            <a:r>
              <a:rPr lang="en-GB" altLang="ja-JP" i="1" dirty="0" err="1"/>
              <a:t>ou</a:t>
            </a:r>
            <a:r>
              <a:rPr lang="en-GB" altLang="ja-JP" i="1" dirty="0"/>
              <a:t> </a:t>
            </a:r>
            <a:r>
              <a:rPr lang="en-GB" altLang="ja-JP" i="1" dirty="0" err="1"/>
              <a:t>moins</a:t>
            </a:r>
            <a:r>
              <a:rPr lang="en-GB" altLang="ja-JP" i="1" dirty="0"/>
              <a:t> </a:t>
            </a:r>
            <a:r>
              <a:rPr lang="en-GB" altLang="ja-JP" i="1" dirty="0" err="1"/>
              <a:t>habituelles</a:t>
            </a:r>
            <a:r>
              <a:rPr lang="en-GB" altLang="ja-JP" i="1" dirty="0"/>
              <a:t> qui </a:t>
            </a:r>
            <a:r>
              <a:rPr lang="en-GB" altLang="ja-JP" i="1" dirty="0" err="1"/>
              <a:t>sont</a:t>
            </a:r>
            <a:r>
              <a:rPr lang="en-GB" altLang="ja-JP" i="1" dirty="0"/>
              <a:t> </a:t>
            </a:r>
            <a:r>
              <a:rPr lang="en-GB" altLang="ja-JP" i="1" dirty="0" err="1"/>
              <a:t>présentées</a:t>
            </a:r>
            <a:r>
              <a:rPr lang="en-GB" altLang="ja-JP" i="1" dirty="0"/>
              <a:t> sous la </a:t>
            </a:r>
            <a:r>
              <a:rPr lang="en-GB" altLang="ja-JP" i="1" dirty="0" err="1"/>
              <a:t>forme</a:t>
            </a:r>
            <a:r>
              <a:rPr lang="en-GB" altLang="ja-JP" i="1" dirty="0"/>
              <a:t> d'un </a:t>
            </a:r>
            <a:r>
              <a:rPr lang="en-GB" altLang="ja-JP" i="1" dirty="0" err="1"/>
              <a:t>bref</a:t>
            </a:r>
            <a:r>
              <a:rPr lang="en-GB" altLang="ja-JP" i="1" dirty="0"/>
              <a:t> quiz sur la </a:t>
            </a:r>
            <a:r>
              <a:rPr lang="en-GB" altLang="ja-JP" i="1" dirty="0" err="1"/>
              <a:t>chaîne</a:t>
            </a:r>
            <a:r>
              <a:rPr lang="en-GB" altLang="ja-JP" i="1" dirty="0"/>
              <a:t> du jeu, </a:t>
            </a:r>
            <a:r>
              <a:rPr lang="en-GB" altLang="ja-JP" i="1" dirty="0" err="1"/>
              <a:t>ainsi</a:t>
            </a:r>
            <a:r>
              <a:rPr lang="en-GB" altLang="ja-JP" i="1" dirty="0"/>
              <a:t> </a:t>
            </a:r>
            <a:r>
              <a:rPr lang="en-GB" altLang="ja-JP" i="1" dirty="0" err="1"/>
              <a:t>qu'un</a:t>
            </a:r>
            <a:r>
              <a:rPr lang="en-GB" altLang="ja-JP" i="1" dirty="0"/>
              <a:t> petit </a:t>
            </a:r>
            <a:r>
              <a:rPr lang="en-GB" altLang="ja-JP" i="1" dirty="0" err="1"/>
              <a:t>paiement</a:t>
            </a:r>
            <a:r>
              <a:rPr lang="en-GB" altLang="ja-JP" i="1" dirty="0"/>
              <a:t> des frais de participation, les </a:t>
            </a:r>
            <a:r>
              <a:rPr lang="en-GB" altLang="ja-JP" i="1" dirty="0" err="1"/>
              <a:t>personnes</a:t>
            </a:r>
            <a:r>
              <a:rPr lang="en-GB" altLang="ja-JP" i="1" dirty="0"/>
              <a:t> </a:t>
            </a:r>
            <a:r>
              <a:rPr lang="en-GB" altLang="ja-JP" i="1" dirty="0" err="1"/>
              <a:t>en</a:t>
            </a:r>
            <a:r>
              <a:rPr lang="en-GB" altLang="ja-JP" i="1" dirty="0"/>
              <a:t> </a:t>
            </a:r>
            <a:r>
              <a:rPr lang="en-GB" altLang="ja-JP" i="1" dirty="0" err="1"/>
              <a:t>compétition</a:t>
            </a:r>
            <a:r>
              <a:rPr lang="en-GB" altLang="ja-JP" i="1" dirty="0"/>
              <a:t> </a:t>
            </a:r>
            <a:r>
              <a:rPr lang="en-GB" altLang="ja-JP" i="1" dirty="0" err="1"/>
              <a:t>obtiennent</a:t>
            </a:r>
            <a:r>
              <a:rPr lang="en-GB" altLang="ja-JP" i="1" dirty="0"/>
              <a:t> des </a:t>
            </a:r>
            <a:r>
              <a:rPr lang="en-GB" altLang="ja-JP" i="1" dirty="0" err="1"/>
              <a:t>informations</a:t>
            </a:r>
            <a:r>
              <a:rPr lang="en-GB" altLang="ja-JP" i="1" dirty="0"/>
              <a:t> </a:t>
            </a:r>
            <a:r>
              <a:rPr lang="en-GB" altLang="ja-JP" i="1" dirty="0" err="1"/>
              <a:t>indiquant</a:t>
            </a:r>
            <a:r>
              <a:rPr lang="en-GB" altLang="ja-JP" i="1" dirty="0"/>
              <a:t> le </a:t>
            </a:r>
            <a:r>
              <a:rPr lang="en-GB" altLang="ja-JP" i="1" dirty="0" err="1"/>
              <a:t>gagnant</a:t>
            </a:r>
            <a:r>
              <a:rPr lang="en-GB" altLang="ja-JP" i="1" dirty="0"/>
              <a:t> du prix et </a:t>
            </a:r>
            <a:r>
              <a:rPr lang="en-GB" altLang="ja-JP" i="1" dirty="0" err="1"/>
              <a:t>qu'il</a:t>
            </a:r>
            <a:r>
              <a:rPr lang="en-GB" altLang="ja-JP" i="1" dirty="0"/>
              <a:t> </a:t>
            </a:r>
            <a:r>
              <a:rPr lang="en-GB" altLang="ja-JP" i="1" dirty="0" err="1"/>
              <a:t>ou</a:t>
            </a:r>
            <a:r>
              <a:rPr lang="en-GB" altLang="ja-JP" i="1" dirty="0"/>
              <a:t> </a:t>
            </a:r>
            <a:r>
              <a:rPr lang="en-GB" altLang="ja-JP" i="1" dirty="0" err="1"/>
              <a:t>elle</a:t>
            </a:r>
            <a:r>
              <a:rPr lang="en-GB" altLang="ja-JP" i="1" dirty="0"/>
              <a:t> doit </a:t>
            </a:r>
            <a:r>
              <a:rPr lang="en-GB" altLang="ja-JP" i="1" dirty="0" err="1"/>
              <a:t>fournir</a:t>
            </a:r>
            <a:r>
              <a:rPr lang="en-GB" altLang="ja-JP" i="1" dirty="0"/>
              <a:t> des </a:t>
            </a:r>
            <a:r>
              <a:rPr lang="en-GB" altLang="ja-JP" i="1" dirty="0" err="1"/>
              <a:t>données</a:t>
            </a:r>
            <a:r>
              <a:rPr lang="en-GB" altLang="ja-JP" i="1" dirty="0"/>
              <a:t> </a:t>
            </a:r>
            <a:r>
              <a:rPr lang="en-GB" altLang="ja-JP" i="1" dirty="0" err="1"/>
              <a:t>personnelles</a:t>
            </a:r>
            <a:r>
              <a:rPr lang="en-GB" altLang="ja-JP" i="1" dirty="0"/>
              <a:t> pour </a:t>
            </a:r>
            <a:r>
              <a:rPr lang="en-GB" altLang="ja-JP" i="1" dirty="0" err="1"/>
              <a:t>pouvoir</a:t>
            </a:r>
            <a:r>
              <a:rPr lang="en-GB" altLang="ja-JP" i="1" dirty="0"/>
              <a:t> </a:t>
            </a:r>
            <a:r>
              <a:rPr lang="en-GB" altLang="ja-JP" i="1" dirty="0" err="1"/>
              <a:t>réclamer</a:t>
            </a:r>
            <a:r>
              <a:rPr lang="en-GB" altLang="ja-JP" i="1" dirty="0"/>
              <a:t> le prix.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Au lieu </a:t>
            </a:r>
            <a:r>
              <a:rPr lang="en-GB" altLang="ja-JP" i="1" dirty="0" err="1"/>
              <a:t>d'appeler</a:t>
            </a:r>
            <a:r>
              <a:rPr lang="en-GB" altLang="ja-JP" i="1" dirty="0"/>
              <a:t> le </a:t>
            </a:r>
            <a:r>
              <a:rPr lang="en-GB" altLang="ja-JP" i="1" dirty="0" err="1"/>
              <a:t>numéro</a:t>
            </a:r>
            <a:r>
              <a:rPr lang="en-GB" altLang="ja-JP" i="1" dirty="0"/>
              <a:t> de </a:t>
            </a:r>
            <a:r>
              <a:rPr lang="en-GB" altLang="ja-JP" i="1" dirty="0" err="1"/>
              <a:t>téléphone</a:t>
            </a:r>
            <a:r>
              <a:rPr lang="en-GB" altLang="ja-JP" i="1" dirty="0"/>
              <a:t> </a:t>
            </a:r>
            <a:r>
              <a:rPr lang="en-GB" altLang="ja-JP" i="1" dirty="0" err="1"/>
              <a:t>ou</a:t>
            </a:r>
            <a:r>
              <a:rPr lang="en-GB" altLang="ja-JP" i="1" dirty="0"/>
              <a:t> </a:t>
            </a:r>
            <a:r>
              <a:rPr lang="en-GB" altLang="ja-JP" i="1" dirty="0" err="1"/>
              <a:t>d'envoyer</a:t>
            </a:r>
            <a:r>
              <a:rPr lang="en-GB" altLang="ja-JP" i="1" dirty="0"/>
              <a:t> un e-mail au service des prix de la marque, la </a:t>
            </a:r>
            <a:r>
              <a:rPr lang="en-GB" altLang="ja-JP" i="1" dirty="0" err="1"/>
              <a:t>procédure</a:t>
            </a:r>
            <a:r>
              <a:rPr lang="en-GB" altLang="ja-JP" i="1" dirty="0"/>
              <a:t> est </a:t>
            </a:r>
            <a:r>
              <a:rPr lang="en-GB" altLang="ja-JP" i="1" dirty="0" err="1"/>
              <a:t>simplifiée</a:t>
            </a:r>
            <a:r>
              <a:rPr lang="en-GB" altLang="ja-JP" i="1" dirty="0"/>
              <a:t> dans la </a:t>
            </a:r>
            <a:r>
              <a:rPr lang="en-GB" altLang="ja-JP" i="1" dirty="0" err="1"/>
              <a:t>mesure</a:t>
            </a:r>
            <a:r>
              <a:rPr lang="en-GB" altLang="ja-JP" i="1" dirty="0"/>
              <a:t> </a:t>
            </a:r>
            <a:r>
              <a:rPr lang="en-GB" altLang="ja-JP" i="1" dirty="0" err="1"/>
              <a:t>où</a:t>
            </a:r>
            <a:r>
              <a:rPr lang="en-GB" altLang="ja-JP" i="1" dirty="0"/>
              <a:t> </a:t>
            </a:r>
            <a:r>
              <a:rPr lang="en-GB" altLang="ja-JP" i="1" dirty="0" err="1"/>
              <a:t>seule</a:t>
            </a:r>
            <a:r>
              <a:rPr lang="en-GB" altLang="ja-JP" i="1" dirty="0"/>
              <a:t> </a:t>
            </a:r>
            <a:r>
              <a:rPr lang="en-GB" altLang="ja-JP" i="1" dirty="0" err="1"/>
              <a:t>une</a:t>
            </a:r>
            <a:r>
              <a:rPr lang="en-GB" altLang="ja-JP" i="1" dirty="0"/>
              <a:t> photo du recto et du verso de la carte </a:t>
            </a:r>
            <a:r>
              <a:rPr lang="en-GB" altLang="ja-JP" i="1" dirty="0" err="1"/>
              <a:t>d'identité</a:t>
            </a:r>
            <a:r>
              <a:rPr lang="en-GB" altLang="ja-JP" i="1" dirty="0"/>
              <a:t> </a:t>
            </a:r>
            <a:r>
              <a:rPr lang="en-GB" altLang="ja-JP" i="1" dirty="0" err="1"/>
              <a:t>personnelle</a:t>
            </a:r>
            <a:r>
              <a:rPr lang="en-GB" altLang="ja-JP" i="1" dirty="0"/>
              <a:t> </a:t>
            </a:r>
            <a:r>
              <a:rPr lang="en-GB" altLang="ja-JP" i="1" dirty="0" err="1"/>
              <a:t>ou</a:t>
            </a:r>
            <a:r>
              <a:rPr lang="en-GB" altLang="ja-JP" i="1" dirty="0"/>
              <a:t> du </a:t>
            </a:r>
            <a:r>
              <a:rPr lang="en-GB" altLang="ja-JP" i="1" dirty="0" err="1"/>
              <a:t>passeport</a:t>
            </a:r>
            <a:r>
              <a:rPr lang="en-GB" altLang="ja-JP" i="1" dirty="0"/>
              <a:t> du </a:t>
            </a:r>
            <a:r>
              <a:rPr lang="en-GB" altLang="ja-JP" i="1" dirty="0" err="1"/>
              <a:t>gagnant</a:t>
            </a:r>
            <a:r>
              <a:rPr lang="en-GB" altLang="ja-JP" i="1" dirty="0"/>
              <a:t>, avec </a:t>
            </a:r>
            <a:r>
              <a:rPr lang="en-GB" altLang="ja-JP" i="1" dirty="0" err="1"/>
              <a:t>lui</a:t>
            </a:r>
            <a:r>
              <a:rPr lang="en-GB" altLang="ja-JP" i="1" dirty="0"/>
              <a:t> </a:t>
            </a:r>
            <a:r>
              <a:rPr lang="en-GB" altLang="ja-JP" i="1" dirty="0" err="1"/>
              <a:t>en</a:t>
            </a:r>
            <a:r>
              <a:rPr lang="en-GB" altLang="ja-JP" i="1" dirty="0"/>
              <a:t> main, </a:t>
            </a:r>
            <a:r>
              <a:rPr lang="en-GB" altLang="ja-JP" i="1" dirty="0" err="1"/>
              <a:t>suffira</a:t>
            </a:r>
            <a:r>
              <a:rPr lang="en-GB" altLang="ja-JP" i="1" dirty="0"/>
              <a:t> pour </a:t>
            </a:r>
            <a:r>
              <a:rPr lang="en-GB" altLang="ja-JP" i="1" dirty="0" err="1"/>
              <a:t>l'identification</a:t>
            </a:r>
            <a:r>
              <a:rPr lang="en-GB" altLang="ja-JP" i="1" dirty="0"/>
              <a:t> positive et la </a:t>
            </a:r>
            <a:r>
              <a:rPr lang="en-GB" altLang="ja-JP" i="1" dirty="0" err="1"/>
              <a:t>réclamation</a:t>
            </a:r>
            <a:r>
              <a:rPr lang="en-GB" altLang="ja-JP" i="1" dirty="0"/>
              <a:t> du prix, </a:t>
            </a:r>
            <a:r>
              <a:rPr lang="en-GB" altLang="ja-JP" i="1" dirty="0" err="1"/>
              <a:t>à</a:t>
            </a:r>
            <a:r>
              <a:rPr lang="en-GB" altLang="ja-JP" i="1" dirty="0"/>
              <a:t> condition que </a:t>
            </a:r>
            <a:r>
              <a:rPr lang="en-GB" altLang="ja-JP" i="1" dirty="0" err="1"/>
              <a:t>tous</a:t>
            </a:r>
            <a:r>
              <a:rPr lang="en-GB" altLang="ja-JP" i="1" dirty="0"/>
              <a:t> les </a:t>
            </a:r>
            <a:r>
              <a:rPr lang="en-GB" altLang="ja-JP" i="1" dirty="0" err="1"/>
              <a:t>détails</a:t>
            </a:r>
            <a:r>
              <a:rPr lang="en-GB" altLang="ja-JP" i="1" dirty="0"/>
              <a:t> </a:t>
            </a:r>
            <a:r>
              <a:rPr lang="en-GB" altLang="ja-JP" i="1" dirty="0" err="1"/>
              <a:t>d'identification</a:t>
            </a:r>
            <a:r>
              <a:rPr lang="en-GB" altLang="ja-JP" i="1" dirty="0"/>
              <a:t> </a:t>
            </a:r>
            <a:r>
              <a:rPr lang="en-GB" altLang="ja-JP" i="1" dirty="0" err="1"/>
              <a:t>personnelle</a:t>
            </a:r>
            <a:r>
              <a:rPr lang="en-GB" altLang="ja-JP" i="1" dirty="0"/>
              <a:t> </a:t>
            </a:r>
            <a:r>
              <a:rPr lang="en-GB" altLang="ja-JP" i="1" dirty="0" err="1"/>
              <a:t>soient</a:t>
            </a:r>
            <a:r>
              <a:rPr lang="en-GB" altLang="ja-JP" i="1" dirty="0"/>
              <a:t> </a:t>
            </a:r>
            <a:r>
              <a:rPr lang="en-GB" altLang="ja-JP" i="1" dirty="0" err="1"/>
              <a:t>clairement</a:t>
            </a:r>
            <a:r>
              <a:rPr lang="en-GB" altLang="ja-JP" i="1" dirty="0"/>
              <a:t> </a:t>
            </a:r>
            <a:r>
              <a:rPr lang="en-GB" altLang="ja-JP" i="1" dirty="0" err="1"/>
              <a:t>visibles</a:t>
            </a:r>
            <a:r>
              <a:rPr lang="en-GB" altLang="ja-JP" i="1" dirty="0"/>
              <a:t> et que le visage de la </a:t>
            </a:r>
            <a:r>
              <a:rPr lang="en-GB" altLang="ja-JP" i="1" dirty="0" err="1"/>
              <a:t>personne</a:t>
            </a:r>
            <a:r>
              <a:rPr lang="en-GB" altLang="ja-JP" i="1" dirty="0"/>
              <a:t> qui le </a:t>
            </a:r>
            <a:r>
              <a:rPr lang="en-GB" altLang="ja-JP" i="1" dirty="0" err="1"/>
              <a:t>tient</a:t>
            </a:r>
            <a:r>
              <a:rPr lang="en-GB" altLang="ja-JP" i="1" dirty="0"/>
              <a:t> et la photo sur le document </a:t>
            </a:r>
            <a:r>
              <a:rPr lang="en-GB" altLang="ja-JP" i="1" dirty="0" err="1"/>
              <a:t>soient</a:t>
            </a:r>
            <a:r>
              <a:rPr lang="en-GB" altLang="ja-JP" i="1" dirty="0"/>
              <a:t> les </a:t>
            </a:r>
            <a:r>
              <a:rPr lang="en-GB" altLang="ja-JP" i="1" dirty="0" err="1"/>
              <a:t>mêmes</a:t>
            </a:r>
            <a:r>
              <a:rPr lang="en-GB" altLang="ja-JP" i="1" dirty="0"/>
              <a:t> et </a:t>
            </a:r>
            <a:r>
              <a:rPr lang="en-GB" altLang="ja-JP" i="1" dirty="0" err="1"/>
              <a:t>clairement</a:t>
            </a:r>
            <a:r>
              <a:rPr lang="en-GB" altLang="ja-JP" i="1" dirty="0"/>
              <a:t> </a:t>
            </a:r>
            <a:r>
              <a:rPr lang="en-GB" altLang="ja-JP" i="1" dirty="0" err="1"/>
              <a:t>reconnaissables</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prix </a:t>
            </a:r>
            <a:r>
              <a:rPr lang="en-GB" altLang="ja-JP" i="1" dirty="0" err="1"/>
              <a:t>sont</a:t>
            </a:r>
            <a:r>
              <a:rPr lang="en-GB" altLang="ja-JP" i="1" dirty="0"/>
              <a:t> </a:t>
            </a:r>
            <a:r>
              <a:rPr lang="en-GB" altLang="ja-JP" i="1" dirty="0" err="1"/>
              <a:t>chers</a:t>
            </a:r>
            <a:r>
              <a:rPr lang="en-GB" altLang="ja-JP" i="1" dirty="0"/>
              <a:t>, les questions </a:t>
            </a:r>
            <a:r>
              <a:rPr lang="en-GB" altLang="ja-JP" i="1" dirty="0" err="1"/>
              <a:t>sont</a:t>
            </a:r>
            <a:r>
              <a:rPr lang="en-GB" altLang="ja-JP" i="1" dirty="0"/>
              <a:t> </a:t>
            </a:r>
            <a:r>
              <a:rPr lang="en-GB" altLang="ja-JP" i="1" dirty="0" err="1"/>
              <a:t>faciles</a:t>
            </a:r>
            <a:r>
              <a:rPr lang="en-GB" altLang="ja-JP" i="1" dirty="0"/>
              <a:t>, tout le monde </a:t>
            </a:r>
            <a:r>
              <a:rPr lang="en-GB" altLang="ja-JP" i="1" dirty="0" err="1"/>
              <a:t>gagne</a:t>
            </a:r>
            <a:r>
              <a:rPr lang="en-GB" altLang="ja-JP" i="1" dirty="0"/>
              <a:t>, des </a:t>
            </a:r>
            <a:r>
              <a:rPr lang="en-GB" altLang="ja-JP" i="1" dirty="0" err="1"/>
              <a:t>centaines</a:t>
            </a:r>
            <a:r>
              <a:rPr lang="en-GB" altLang="ja-JP" i="1" dirty="0"/>
              <a:t> et des </a:t>
            </a:r>
            <a:r>
              <a:rPr lang="en-GB" altLang="ja-JP" i="1" dirty="0" err="1"/>
              <a:t>milliers</a:t>
            </a:r>
            <a:r>
              <a:rPr lang="en-GB" altLang="ja-JP" i="1" dirty="0"/>
              <a:t> de </a:t>
            </a:r>
            <a:r>
              <a:rPr lang="en-GB" altLang="ja-JP" i="1" dirty="0" err="1"/>
              <a:t>personnes</a:t>
            </a:r>
            <a:r>
              <a:rPr lang="en-GB" altLang="ja-JP" i="1" dirty="0"/>
              <a:t> </a:t>
            </a:r>
            <a:r>
              <a:rPr lang="en-GB" altLang="ja-JP" i="1" dirty="0" err="1"/>
              <a:t>envoient</a:t>
            </a:r>
            <a:r>
              <a:rPr lang="en-GB" altLang="ja-JP" i="1" dirty="0"/>
              <a:t> </a:t>
            </a:r>
            <a:r>
              <a:rPr lang="en-GB" altLang="ja-JP" i="1" dirty="0" err="1"/>
              <a:t>volontiers</a:t>
            </a:r>
            <a:r>
              <a:rPr lang="en-GB" altLang="ja-JP" i="1" dirty="0"/>
              <a:t> des photos </a:t>
            </a:r>
            <a:r>
              <a:rPr lang="en-GB" altLang="ja-JP" i="1" dirty="0" err="1"/>
              <a:t>d'elles</a:t>
            </a:r>
            <a:r>
              <a:rPr lang="en-GB" altLang="ja-JP" i="1" dirty="0"/>
              <a:t> </a:t>
            </a:r>
            <a:r>
              <a:rPr lang="en-GB" altLang="ja-JP" i="1" dirty="0" err="1"/>
              <a:t>en</a:t>
            </a:r>
            <a:r>
              <a:rPr lang="en-GB" altLang="ja-JP" i="1" dirty="0"/>
              <a:t> possession </a:t>
            </a:r>
            <a:r>
              <a:rPr lang="en-GB" altLang="ja-JP" i="1" dirty="0" err="1"/>
              <a:t>d'une</a:t>
            </a:r>
            <a:r>
              <a:rPr lang="en-GB" altLang="ja-JP" i="1" dirty="0"/>
              <a:t> pièce </a:t>
            </a:r>
            <a:r>
              <a:rPr lang="en-GB" altLang="ja-JP" i="1" dirty="0" err="1"/>
              <a:t>d'identité</a:t>
            </a:r>
            <a:r>
              <a:rPr lang="en-GB" altLang="ja-JP" i="1" dirty="0"/>
              <a:t> </a:t>
            </a:r>
            <a:r>
              <a:rPr lang="en-GB" altLang="ja-JP" i="1" dirty="0" err="1"/>
              <a:t>personnelle</a:t>
            </a:r>
            <a:r>
              <a:rPr lang="en-GB" altLang="ja-JP" i="1" dirty="0"/>
              <a:t> sans poser de question.</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dirty="0"/>
          </a:p>
        </p:txBody>
      </p:sp>
    </p:spTree>
    <p:extLst>
      <p:ext uri="{BB962C8B-B14F-4D97-AF65-F5344CB8AC3E}">
        <p14:creationId xmlns:p14="http://schemas.microsoft.com/office/powerpoint/2010/main" val="1259614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Qui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-je?</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err="1"/>
              <a:t>Cependant</a:t>
            </a:r>
            <a:r>
              <a:rPr lang="en-GB" altLang="ja-JP" i="1" dirty="0"/>
              <a:t>, </a:t>
            </a:r>
            <a:r>
              <a:rPr lang="en-GB" altLang="ja-JP" i="1" dirty="0" err="1"/>
              <a:t>quelque</a:t>
            </a:r>
            <a:r>
              <a:rPr lang="en-GB" altLang="ja-JP" i="1" dirty="0"/>
              <a:t> chose ne </a:t>
            </a:r>
            <a:r>
              <a:rPr lang="en-GB" altLang="ja-JP" i="1" dirty="0" err="1"/>
              <a:t>fonctionne</a:t>
            </a:r>
            <a:r>
              <a:rPr lang="en-GB" altLang="ja-JP" i="1" dirty="0"/>
              <a:t> pas </a:t>
            </a:r>
            <a:r>
              <a:rPr lang="en-GB" altLang="ja-JP" i="1" dirty="0" err="1"/>
              <a:t>correctement</a:t>
            </a:r>
            <a:r>
              <a:rPr lang="en-GB" altLang="ja-JP" i="1" dirty="0"/>
              <a:t>. Les </a:t>
            </a:r>
            <a:r>
              <a:rPr lang="en-GB" altLang="ja-JP" i="1" dirty="0" err="1"/>
              <a:t>heureux</a:t>
            </a:r>
            <a:r>
              <a:rPr lang="en-GB" altLang="ja-JP" i="1" dirty="0"/>
              <a:t> </a:t>
            </a:r>
            <a:r>
              <a:rPr lang="en-GB" altLang="ja-JP" i="1" dirty="0" err="1"/>
              <a:t>gagnants</a:t>
            </a:r>
            <a:r>
              <a:rPr lang="en-GB" altLang="ja-JP" i="1" dirty="0"/>
              <a:t>, bien que </a:t>
            </a:r>
            <a:r>
              <a:rPr lang="en-GB" altLang="ja-JP" i="1" dirty="0" err="1"/>
              <a:t>faisant</a:t>
            </a:r>
            <a:r>
              <a:rPr lang="en-GB" altLang="ja-JP" i="1" dirty="0"/>
              <a:t> tout </a:t>
            </a:r>
            <a:r>
              <a:rPr lang="en-GB" altLang="ja-JP" i="1" dirty="0" err="1"/>
              <a:t>selon</a:t>
            </a:r>
            <a:r>
              <a:rPr lang="en-GB" altLang="ja-JP" i="1" dirty="0"/>
              <a:t> les instructions, ne </a:t>
            </a:r>
            <a:r>
              <a:rPr lang="en-GB" altLang="ja-JP" i="1" dirty="0" err="1"/>
              <a:t>sont</a:t>
            </a:r>
            <a:r>
              <a:rPr lang="en-GB" altLang="ja-JP" i="1" dirty="0"/>
              <a:t> pas </a:t>
            </a:r>
            <a:r>
              <a:rPr lang="en-GB" altLang="ja-JP" i="1" dirty="0" err="1"/>
              <a:t>contactés</a:t>
            </a:r>
            <a:r>
              <a:rPr lang="en-GB" altLang="ja-JP" i="1" dirty="0"/>
              <a:t> par le service des prix de la marque </a:t>
            </a:r>
            <a:r>
              <a:rPr lang="en-GB" altLang="ja-JP" i="1" dirty="0" err="1"/>
              <a:t>ni</a:t>
            </a:r>
            <a:r>
              <a:rPr lang="en-GB" altLang="ja-JP" i="1" dirty="0"/>
              <a:t> ne </a:t>
            </a:r>
            <a:r>
              <a:rPr lang="en-GB" altLang="ja-JP" i="1" dirty="0" err="1"/>
              <a:t>reçoivent</a:t>
            </a:r>
            <a:r>
              <a:rPr lang="en-GB" altLang="ja-JP" i="1" dirty="0"/>
              <a:t> de prix par la poste. Les </a:t>
            </a:r>
            <a:r>
              <a:rPr lang="en-GB" altLang="ja-JP" i="1" dirty="0" err="1"/>
              <a:t>jours</a:t>
            </a:r>
            <a:r>
              <a:rPr lang="en-GB" altLang="ja-JP" i="1" dirty="0"/>
              <a:t> </a:t>
            </a:r>
            <a:r>
              <a:rPr lang="en-GB" altLang="ja-JP" i="1" dirty="0" err="1"/>
              <a:t>passent</a:t>
            </a:r>
            <a:r>
              <a:rPr lang="en-GB" altLang="ja-JP" i="1" dirty="0"/>
              <a:t> et les questions se </a:t>
            </a:r>
            <a:r>
              <a:rPr lang="en-GB" altLang="ja-JP" i="1" dirty="0" err="1"/>
              <a:t>multiplient</a:t>
            </a:r>
            <a:r>
              <a:rPr lang="en-GB" altLang="ja-JP" i="1" dirty="0"/>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err="1"/>
              <a:t>Certains</a:t>
            </a:r>
            <a:r>
              <a:rPr lang="en-GB" altLang="ja-JP" i="1" dirty="0"/>
              <a:t> des </a:t>
            </a:r>
            <a:r>
              <a:rPr lang="en-GB" altLang="ja-JP" i="1" dirty="0" err="1"/>
              <a:t>gagnants</a:t>
            </a:r>
            <a:r>
              <a:rPr lang="en-GB" altLang="ja-JP" i="1" dirty="0"/>
              <a:t> </a:t>
            </a:r>
            <a:r>
              <a:rPr lang="en-GB" altLang="ja-JP" i="1" dirty="0" err="1"/>
              <a:t>commencent</a:t>
            </a:r>
            <a:r>
              <a:rPr lang="en-GB" altLang="ja-JP" i="1" dirty="0"/>
              <a:t> </a:t>
            </a:r>
            <a:r>
              <a:rPr lang="en-GB" altLang="ja-JP" i="1" dirty="0" err="1"/>
              <a:t>à</a:t>
            </a:r>
            <a:r>
              <a:rPr lang="en-GB" altLang="ja-JP" i="1" dirty="0"/>
              <a:t> </a:t>
            </a:r>
            <a:r>
              <a:rPr lang="en-GB" altLang="ja-JP" i="1" dirty="0" err="1"/>
              <a:t>s'inquiéter</a:t>
            </a:r>
            <a:r>
              <a:rPr lang="en-GB" altLang="ja-JP" i="1" dirty="0"/>
              <a:t> du partage de </a:t>
            </a:r>
            <a:r>
              <a:rPr lang="en-GB" altLang="ja-JP" i="1" dirty="0" err="1"/>
              <a:t>leurs</a:t>
            </a:r>
            <a:r>
              <a:rPr lang="en-GB" altLang="ja-JP" i="1" dirty="0"/>
              <a:t> </a:t>
            </a:r>
            <a:r>
              <a:rPr lang="en-GB" altLang="ja-JP" i="1" dirty="0" err="1"/>
              <a:t>données</a:t>
            </a:r>
            <a:r>
              <a:rPr lang="en-GB" altLang="ja-JP" i="1" dirty="0"/>
              <a:t> </a:t>
            </a:r>
            <a:r>
              <a:rPr lang="en-GB" altLang="ja-JP" i="1" dirty="0" err="1"/>
              <a:t>personnelles</a:t>
            </a:r>
            <a:r>
              <a:rPr lang="en-GB" altLang="ja-JP" i="1" dirty="0"/>
              <a:t> et </a:t>
            </a:r>
            <a:r>
              <a:rPr lang="en-GB" altLang="ja-JP" i="1" dirty="0" err="1"/>
              <a:t>à</a:t>
            </a:r>
            <a:r>
              <a:rPr lang="en-GB" altLang="ja-JP" i="1" dirty="0"/>
              <a:t> </a:t>
            </a:r>
            <a:r>
              <a:rPr lang="en-GB" altLang="ja-JP" i="1" dirty="0" err="1"/>
              <a:t>vérifier</a:t>
            </a:r>
            <a:r>
              <a:rPr lang="en-GB" altLang="ja-JP" i="1" dirty="0"/>
              <a:t> </a:t>
            </a:r>
            <a:r>
              <a:rPr lang="en-GB" altLang="ja-JP" i="1" dirty="0" err="1"/>
              <a:t>leurs</a:t>
            </a:r>
            <a:r>
              <a:rPr lang="en-GB" altLang="ja-JP" i="1" dirty="0"/>
              <a:t> </a:t>
            </a:r>
            <a:r>
              <a:rPr lang="en-GB" altLang="ja-JP" i="1" dirty="0" err="1"/>
              <a:t>comptes</a:t>
            </a:r>
            <a:r>
              <a:rPr lang="en-GB" altLang="ja-JP" i="1" dirty="0"/>
              <a:t> </a:t>
            </a:r>
            <a:r>
              <a:rPr lang="en-GB" altLang="ja-JP" i="1" dirty="0" err="1"/>
              <a:t>bancaires</a:t>
            </a:r>
            <a:r>
              <a:rPr lang="en-GB" altLang="ja-JP" i="1" dirty="0"/>
              <a:t> et </a:t>
            </a:r>
            <a:r>
              <a:rPr lang="en-GB" altLang="ja-JP" i="1" dirty="0" err="1"/>
              <a:t>autres</a:t>
            </a:r>
            <a:r>
              <a:rPr lang="en-GB" altLang="ja-JP" i="1" dirty="0"/>
              <a:t> </a:t>
            </a:r>
            <a:r>
              <a:rPr lang="en-GB" altLang="ja-JP" i="1" dirty="0" err="1"/>
              <a:t>comptes</a:t>
            </a:r>
            <a:r>
              <a:rPr lang="en-GB" altLang="ja-JP" i="1" dirty="0"/>
              <a:t> financiers. </a:t>
            </a:r>
            <a:r>
              <a:rPr lang="en-GB" altLang="ja-JP" i="1" dirty="0" err="1"/>
              <a:t>Cependant</a:t>
            </a:r>
            <a:r>
              <a:rPr lang="en-GB" altLang="ja-JP" i="1" dirty="0"/>
              <a:t>, il </a:t>
            </a:r>
            <a:r>
              <a:rPr lang="en-GB" altLang="ja-JP" i="1" dirty="0" err="1"/>
              <a:t>semble</a:t>
            </a:r>
            <a:r>
              <a:rPr lang="en-GB" altLang="ja-JP" i="1" dirty="0"/>
              <a:t> que tout </a:t>
            </a:r>
            <a:r>
              <a:rPr lang="en-GB" altLang="ja-JP" i="1" dirty="0" err="1"/>
              <a:t>soit</a:t>
            </a:r>
            <a:r>
              <a:rPr lang="en-GB" altLang="ja-JP" i="1" dirty="0"/>
              <a:t> </a:t>
            </a:r>
            <a:r>
              <a:rPr lang="en-GB" altLang="ja-JP" i="1" dirty="0" err="1"/>
              <a:t>en</a:t>
            </a:r>
            <a:r>
              <a:rPr lang="en-GB" altLang="ja-JP" i="1" dirty="0"/>
              <a:t> </a:t>
            </a:r>
            <a:r>
              <a:rPr lang="en-GB" altLang="ja-JP" i="1" dirty="0" err="1"/>
              <a:t>ordre</a:t>
            </a:r>
            <a:r>
              <a:rPr lang="en-GB" altLang="ja-JP" i="1" dirty="0"/>
              <a:t> : pas un </a:t>
            </a:r>
            <a:r>
              <a:rPr lang="en-GB" altLang="ja-JP" i="1" dirty="0" err="1"/>
              <a:t>seul</a:t>
            </a:r>
            <a:r>
              <a:rPr lang="en-GB" altLang="ja-JP" i="1" dirty="0"/>
              <a:t> centime </a:t>
            </a:r>
            <a:r>
              <a:rPr lang="en-GB" altLang="ja-JP" i="1" dirty="0" err="1"/>
              <a:t>n'a</a:t>
            </a:r>
            <a:r>
              <a:rPr lang="en-GB" altLang="ja-JP" i="1" dirty="0"/>
              <a:t> </a:t>
            </a:r>
            <a:r>
              <a:rPr lang="en-GB" altLang="ja-JP" i="1" dirty="0" err="1"/>
              <a:t>été</a:t>
            </a:r>
            <a:r>
              <a:rPr lang="en-GB" altLang="ja-JP" i="1" dirty="0"/>
              <a:t> </a:t>
            </a:r>
            <a:r>
              <a:rPr lang="en-GB" altLang="ja-JP" i="1" dirty="0" err="1"/>
              <a:t>volé</a:t>
            </a:r>
            <a:r>
              <a:rPr lang="en-GB" altLang="ja-JP" i="1" dirty="0"/>
              <a:t> </a:t>
            </a:r>
            <a:r>
              <a:rPr lang="en-GB" altLang="ja-JP" i="1" dirty="0" err="1"/>
              <a:t>ou</a:t>
            </a:r>
            <a:r>
              <a:rPr lang="en-GB" altLang="ja-JP" i="1" dirty="0"/>
              <a:t> </a:t>
            </a:r>
            <a:r>
              <a:rPr lang="en-GB" altLang="ja-JP" i="1" dirty="0" err="1"/>
              <a:t>transféré</a:t>
            </a:r>
            <a:r>
              <a:rPr lang="en-GB" altLang="ja-JP" i="1" dirty="0"/>
              <a:t> de manière </a:t>
            </a:r>
            <a:r>
              <a:rPr lang="en-GB" altLang="ja-JP" i="1" dirty="0" err="1"/>
              <a:t>illicite</a:t>
            </a:r>
            <a:r>
              <a:rPr lang="en-GB" altLang="ja-JP" i="1" dirty="0"/>
              <a:t>. </a:t>
            </a:r>
            <a:r>
              <a:rPr lang="en-GB" altLang="ja-JP" i="1" dirty="0" err="1"/>
              <a:t>Ils</a:t>
            </a:r>
            <a:r>
              <a:rPr lang="en-GB" altLang="ja-JP" i="1" dirty="0"/>
              <a:t> </a:t>
            </a:r>
            <a:r>
              <a:rPr lang="en-GB" altLang="ja-JP" i="1" dirty="0" err="1"/>
              <a:t>commencent</a:t>
            </a:r>
            <a:r>
              <a:rPr lang="en-GB" altLang="ja-JP" i="1" dirty="0"/>
              <a:t> </a:t>
            </a:r>
            <a:r>
              <a:rPr lang="en-GB" altLang="ja-JP" i="1" dirty="0" err="1"/>
              <a:t>à</a:t>
            </a:r>
            <a:r>
              <a:rPr lang="en-GB" altLang="ja-JP" i="1" dirty="0"/>
              <a:t> </a:t>
            </a:r>
            <a:r>
              <a:rPr lang="en-GB" altLang="ja-JP" i="1" dirty="0" err="1"/>
              <a:t>vérifier</a:t>
            </a:r>
            <a:r>
              <a:rPr lang="en-GB" altLang="ja-JP" i="1" dirty="0"/>
              <a:t> les </a:t>
            </a:r>
            <a:r>
              <a:rPr lang="en-GB" altLang="ja-JP" i="1" dirty="0" err="1"/>
              <a:t>autres</a:t>
            </a:r>
            <a:r>
              <a:rPr lang="en-GB" altLang="ja-JP" i="1" dirty="0"/>
              <a:t> services </a:t>
            </a:r>
            <a:r>
              <a:rPr lang="en-GB" altLang="ja-JP" i="1" dirty="0" err="1"/>
              <a:t>qu'ils</a:t>
            </a:r>
            <a:r>
              <a:rPr lang="en-GB" altLang="ja-JP" i="1" dirty="0"/>
              <a:t> </a:t>
            </a:r>
            <a:r>
              <a:rPr lang="en-GB" altLang="ja-JP" i="1" dirty="0" err="1"/>
              <a:t>utilisent</a:t>
            </a:r>
            <a:r>
              <a:rPr lang="en-GB" altLang="ja-JP" i="1" dirty="0"/>
              <a:t> et tout </a:t>
            </a:r>
            <a:r>
              <a:rPr lang="en-GB" altLang="ja-JP" i="1" dirty="0" err="1"/>
              <a:t>semble</a:t>
            </a:r>
            <a:r>
              <a:rPr lang="en-GB" altLang="ja-JP" i="1" dirty="0"/>
              <a:t> </a:t>
            </a:r>
            <a:r>
              <a:rPr lang="en-GB" altLang="ja-JP" i="1" dirty="0" err="1"/>
              <a:t>en</a:t>
            </a:r>
            <a:r>
              <a:rPr lang="en-GB" altLang="ja-JP" i="1" dirty="0"/>
              <a:t> </a:t>
            </a:r>
            <a:r>
              <a:rPr lang="en-GB" altLang="ja-JP" i="1" dirty="0" err="1"/>
              <a:t>ordre</a:t>
            </a:r>
            <a:r>
              <a:rPr lang="en-GB" altLang="ja-JP" i="1" dirty="0"/>
              <a:t>. </a:t>
            </a:r>
            <a:r>
              <a:rPr lang="en-GB" altLang="ja-JP" i="1" dirty="0" err="1"/>
              <a:t>Rien</a:t>
            </a:r>
            <a:r>
              <a:rPr lang="en-GB" altLang="ja-JP" i="1" dirty="0"/>
              <a:t> </a:t>
            </a:r>
            <a:r>
              <a:rPr lang="en-GB" altLang="ja-JP" i="1" dirty="0" err="1"/>
              <a:t>n'a</a:t>
            </a:r>
            <a:r>
              <a:rPr lang="en-GB" altLang="ja-JP" i="1" dirty="0"/>
              <a:t> </a:t>
            </a:r>
            <a:r>
              <a:rPr lang="en-GB" altLang="ja-JP" i="1" dirty="0" err="1"/>
              <a:t>changé</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La situation commence </a:t>
            </a:r>
            <a:r>
              <a:rPr lang="en-GB" altLang="ja-JP" i="1" dirty="0" err="1"/>
              <a:t>à</a:t>
            </a:r>
            <a:r>
              <a:rPr lang="en-GB" altLang="ja-JP" i="1" dirty="0"/>
              <a:t> </a:t>
            </a:r>
            <a:r>
              <a:rPr lang="en-GB" altLang="ja-JP" i="1" dirty="0" err="1"/>
              <a:t>devenir</a:t>
            </a:r>
            <a:r>
              <a:rPr lang="en-GB" altLang="ja-JP" i="1" dirty="0"/>
              <a:t> </a:t>
            </a:r>
            <a:r>
              <a:rPr lang="en-GB" altLang="ja-JP" i="1" dirty="0" err="1"/>
              <a:t>frustrante</a:t>
            </a:r>
            <a:r>
              <a:rPr lang="en-GB" altLang="ja-JP" i="1" dirty="0"/>
              <a:t>. </a:t>
            </a:r>
            <a:r>
              <a:rPr lang="en-GB" altLang="ja-JP" i="1" dirty="0" err="1"/>
              <a:t>Rien</a:t>
            </a:r>
            <a:r>
              <a:rPr lang="en-GB" altLang="ja-JP" i="1" dirty="0"/>
              <a:t> </a:t>
            </a:r>
            <a:r>
              <a:rPr lang="en-GB" altLang="ja-JP" i="1" dirty="0" err="1"/>
              <a:t>n'est</a:t>
            </a:r>
            <a:r>
              <a:rPr lang="en-GB" altLang="ja-JP" i="1" dirty="0"/>
              <a:t> </a:t>
            </a:r>
            <a:r>
              <a:rPr lang="en-GB" altLang="ja-JP" i="1" dirty="0" err="1"/>
              <a:t>volé</a:t>
            </a:r>
            <a:r>
              <a:rPr lang="en-GB" altLang="ja-JP" i="1" dirty="0"/>
              <a:t> </a:t>
            </a:r>
            <a:r>
              <a:rPr lang="en-GB" altLang="ja-JP" i="1" dirty="0" err="1"/>
              <a:t>ou</a:t>
            </a:r>
            <a:r>
              <a:rPr lang="en-GB" altLang="ja-JP" i="1" dirty="0"/>
              <a:t> </a:t>
            </a:r>
            <a:r>
              <a:rPr lang="en-GB" altLang="ja-JP" i="1" dirty="0" err="1"/>
              <a:t>emporté</a:t>
            </a:r>
            <a:r>
              <a:rPr lang="en-GB" altLang="ja-JP" i="1" dirty="0"/>
              <a:t> et les prix ne </a:t>
            </a:r>
            <a:r>
              <a:rPr lang="en-GB" altLang="ja-JP" i="1" dirty="0" err="1"/>
              <a:t>sont</a:t>
            </a:r>
            <a:r>
              <a:rPr lang="en-GB" altLang="ja-JP" i="1" dirty="0"/>
              <a:t> pas </a:t>
            </a:r>
            <a:r>
              <a:rPr lang="en-GB" altLang="ja-JP" i="1" dirty="0" err="1"/>
              <a:t>livrés</a:t>
            </a:r>
            <a:r>
              <a:rPr lang="en-GB" altLang="ja-JP" i="1" dirty="0"/>
              <a:t>. Que peut-il y </a:t>
            </a:r>
            <a:r>
              <a:rPr lang="en-GB" altLang="ja-JP" i="1" dirty="0" err="1"/>
              <a:t>avoir</a:t>
            </a:r>
            <a:r>
              <a:rPr lang="en-GB" altLang="ja-JP" i="1" dirty="0"/>
              <a:t> de mal ? Pour le savoir, les </a:t>
            </a:r>
            <a:r>
              <a:rPr lang="en-GB" altLang="ja-JP" i="1" dirty="0" err="1"/>
              <a:t>gagnants</a:t>
            </a:r>
            <a:r>
              <a:rPr lang="en-GB" altLang="ja-JP" i="1" dirty="0"/>
              <a:t> </a:t>
            </a:r>
            <a:r>
              <a:rPr lang="en-GB" altLang="ja-JP" i="1" dirty="0" err="1"/>
              <a:t>commencent</a:t>
            </a:r>
            <a:r>
              <a:rPr lang="en-GB" altLang="ja-JP" i="1" dirty="0"/>
              <a:t> </a:t>
            </a:r>
            <a:r>
              <a:rPr lang="en-GB" altLang="ja-JP" i="1" dirty="0" err="1"/>
              <a:t>à</a:t>
            </a:r>
            <a:r>
              <a:rPr lang="en-GB" altLang="ja-JP" i="1" dirty="0"/>
              <a:t> </a:t>
            </a:r>
            <a:r>
              <a:rPr lang="en-GB" altLang="ja-JP" i="1" dirty="0" err="1"/>
              <a:t>appeler</a:t>
            </a:r>
            <a:r>
              <a:rPr lang="en-GB" altLang="ja-JP" i="1" dirty="0"/>
              <a:t> le </a:t>
            </a:r>
            <a:r>
              <a:rPr lang="en-GB" altLang="ja-JP" i="1" dirty="0" err="1"/>
              <a:t>siège</a:t>
            </a:r>
            <a:r>
              <a:rPr lang="en-GB" altLang="ja-JP" i="1" dirty="0"/>
              <a:t> social de Brands, qui est </a:t>
            </a:r>
            <a:r>
              <a:rPr lang="en-GB" altLang="ja-JP" i="1" dirty="0" err="1"/>
              <a:t>basé</a:t>
            </a:r>
            <a:r>
              <a:rPr lang="en-GB" altLang="ja-JP" i="1" dirty="0"/>
              <a:t> dans </a:t>
            </a:r>
            <a:r>
              <a:rPr lang="en-GB" altLang="ja-JP" i="1" dirty="0" err="1"/>
              <a:t>leur</a:t>
            </a:r>
            <a:r>
              <a:rPr lang="en-GB" altLang="ja-JP" i="1" dirty="0"/>
              <a:t> pays, et </a:t>
            </a:r>
            <a:r>
              <a:rPr lang="en-GB" altLang="ja-JP" i="1" dirty="0" err="1"/>
              <a:t>à</a:t>
            </a:r>
            <a:r>
              <a:rPr lang="en-GB" altLang="ja-JP" i="1" dirty="0"/>
              <a:t> demander </a:t>
            </a:r>
            <a:r>
              <a:rPr lang="en-GB" altLang="ja-JP" i="1" dirty="0" err="1"/>
              <a:t>ce</a:t>
            </a:r>
            <a:r>
              <a:rPr lang="en-GB" altLang="ja-JP" i="1" dirty="0"/>
              <a:t> qui se passe.</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dirty="0"/>
          </a:p>
        </p:txBody>
      </p:sp>
    </p:spTree>
    <p:extLst>
      <p:ext uri="{BB962C8B-B14F-4D97-AF65-F5344CB8AC3E}">
        <p14:creationId xmlns:p14="http://schemas.microsoft.com/office/powerpoint/2010/main" val="1741157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Qui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-je?</a:t>
            </a: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en-GB" altLang="ja-JP" i="1" dirty="0"/>
              <a:t>Les services de relations clients des marques </a:t>
            </a:r>
            <a:r>
              <a:rPr lang="en-GB" altLang="ja-JP" i="1" dirty="0" err="1"/>
              <a:t>prennent</a:t>
            </a:r>
            <a:r>
              <a:rPr lang="en-GB" altLang="ja-JP" i="1" dirty="0"/>
              <a:t> les </a:t>
            </a:r>
            <a:r>
              <a:rPr lang="en-GB" altLang="ja-JP" i="1" dirty="0" err="1"/>
              <a:t>appels</a:t>
            </a:r>
            <a:r>
              <a:rPr lang="en-GB" altLang="ja-JP" i="1" dirty="0"/>
              <a:t> et </a:t>
            </a:r>
            <a:r>
              <a:rPr lang="en-GB" altLang="ja-JP" i="1" dirty="0" err="1"/>
              <a:t>répondent</a:t>
            </a:r>
            <a:r>
              <a:rPr lang="en-GB" altLang="ja-JP" i="1" dirty="0"/>
              <a:t> </a:t>
            </a:r>
            <a:r>
              <a:rPr lang="en-GB" altLang="ja-JP" i="1" dirty="0" err="1"/>
              <a:t>immédiatement</a:t>
            </a:r>
            <a:r>
              <a:rPr lang="en-GB" altLang="ja-JP" i="1" dirty="0"/>
              <a:t> aux </a:t>
            </a:r>
            <a:r>
              <a:rPr lang="en-GB" altLang="ja-JP" i="1" dirty="0" err="1"/>
              <a:t>gagnants</a:t>
            </a:r>
            <a:r>
              <a:rPr lang="en-GB" altLang="ja-JP" i="1" dirty="0"/>
              <a:t> : nous </a:t>
            </a:r>
            <a:r>
              <a:rPr lang="en-GB" altLang="ja-JP" i="1" dirty="0" err="1"/>
              <a:t>sommes</a:t>
            </a:r>
            <a:r>
              <a:rPr lang="en-GB" altLang="ja-JP" i="1" dirty="0"/>
              <a:t> </a:t>
            </a:r>
            <a:r>
              <a:rPr lang="en-GB" altLang="ja-JP" i="1" dirty="0" err="1"/>
              <a:t>désolés</a:t>
            </a:r>
            <a:r>
              <a:rPr lang="en-GB" altLang="ja-JP" i="1" dirty="0"/>
              <a:t>, nous </a:t>
            </a:r>
            <a:r>
              <a:rPr lang="en-GB" altLang="ja-JP" i="1" dirty="0" err="1"/>
              <a:t>n'organisons</a:t>
            </a:r>
            <a:r>
              <a:rPr lang="en-GB" altLang="ja-JP" i="1" dirty="0"/>
              <a:t> pas de jeu </a:t>
            </a:r>
            <a:r>
              <a:rPr lang="en-GB" altLang="ja-JP" i="1" dirty="0" err="1"/>
              <a:t>gagnant</a:t>
            </a:r>
            <a:r>
              <a:rPr lang="en-GB" altLang="ja-JP" i="1" dirty="0"/>
              <a:t> pour le moment. De plus, </a:t>
            </a:r>
            <a:r>
              <a:rPr lang="en-GB" altLang="ja-JP" i="1" dirty="0" err="1"/>
              <a:t>lorsque</a:t>
            </a:r>
            <a:r>
              <a:rPr lang="en-GB" altLang="ja-JP" i="1" dirty="0"/>
              <a:t> de </a:t>
            </a:r>
            <a:r>
              <a:rPr lang="en-GB" altLang="ja-JP" i="1" dirty="0" err="1"/>
              <a:t>tels</a:t>
            </a:r>
            <a:r>
              <a:rPr lang="en-GB" altLang="ja-JP" i="1" dirty="0"/>
              <a:t> jeux </a:t>
            </a:r>
            <a:r>
              <a:rPr lang="en-GB" altLang="ja-JP" i="1" dirty="0" err="1"/>
              <a:t>sont</a:t>
            </a:r>
            <a:r>
              <a:rPr lang="en-GB" altLang="ja-JP" i="1" dirty="0"/>
              <a:t> </a:t>
            </a:r>
            <a:r>
              <a:rPr lang="en-GB" altLang="ja-JP" i="1" dirty="0" err="1"/>
              <a:t>organisés</a:t>
            </a:r>
            <a:r>
              <a:rPr lang="en-GB" altLang="ja-JP" i="1" dirty="0"/>
              <a:t>, </a:t>
            </a:r>
            <a:r>
              <a:rPr lang="en-GB" altLang="ja-JP" i="1" dirty="0" err="1"/>
              <a:t>ils</a:t>
            </a:r>
            <a:r>
              <a:rPr lang="en-GB" altLang="ja-JP" i="1" dirty="0"/>
              <a:t> le </a:t>
            </a:r>
            <a:r>
              <a:rPr lang="en-GB" altLang="ja-JP" i="1" dirty="0" err="1"/>
              <a:t>sont</a:t>
            </a:r>
            <a:r>
              <a:rPr lang="en-GB" altLang="ja-JP" i="1" dirty="0"/>
              <a:t> </a:t>
            </a:r>
            <a:r>
              <a:rPr lang="en-GB" altLang="ja-JP" i="1" dirty="0" err="1"/>
              <a:t>conformément</a:t>
            </a:r>
            <a:r>
              <a:rPr lang="en-GB" altLang="ja-JP" i="1" dirty="0"/>
              <a:t> </a:t>
            </a:r>
            <a:r>
              <a:rPr lang="en-GB" altLang="ja-JP" i="1" dirty="0" err="1"/>
              <a:t>à</a:t>
            </a:r>
            <a:r>
              <a:rPr lang="en-GB" altLang="ja-JP" i="1" dirty="0"/>
              <a:t> la </a:t>
            </a:r>
            <a:r>
              <a:rPr lang="en-GB" altLang="ja-JP" i="1" dirty="0" err="1"/>
              <a:t>loi</a:t>
            </a:r>
            <a:r>
              <a:rPr lang="en-GB" altLang="ja-JP" i="1" dirty="0"/>
              <a:t> du pays </a:t>
            </a:r>
            <a:r>
              <a:rPr lang="en-GB" altLang="ja-JP" i="1" dirty="0" err="1"/>
              <a:t>concerné</a:t>
            </a:r>
            <a:r>
              <a:rPr lang="en-GB" altLang="ja-JP" i="1" dirty="0"/>
              <a:t> </a:t>
            </a:r>
            <a:r>
              <a:rPr lang="en-GB" altLang="ja-JP" i="1" dirty="0" err="1"/>
              <a:t>régissant</a:t>
            </a:r>
            <a:r>
              <a:rPr lang="en-GB" altLang="ja-JP" i="1" dirty="0"/>
              <a:t> les jeux </a:t>
            </a:r>
            <a:r>
              <a:rPr lang="en-GB" altLang="ja-JP" i="1" dirty="0" err="1"/>
              <a:t>d'argent</a:t>
            </a:r>
            <a:r>
              <a:rPr lang="en-GB" altLang="ja-JP" i="1" dirty="0"/>
              <a:t>, qui </a:t>
            </a:r>
            <a:r>
              <a:rPr lang="en-GB" altLang="ja-JP" i="1" dirty="0" err="1"/>
              <a:t>garantit</a:t>
            </a:r>
            <a:r>
              <a:rPr lang="en-GB" altLang="ja-JP" i="1" dirty="0"/>
              <a:t> la protection des </a:t>
            </a:r>
            <a:r>
              <a:rPr lang="en-GB" altLang="ja-JP" i="1" dirty="0" err="1"/>
              <a:t>données</a:t>
            </a:r>
            <a:r>
              <a:rPr lang="en-GB" altLang="ja-JP" i="1" dirty="0"/>
              <a:t> </a:t>
            </a:r>
            <a:r>
              <a:rPr lang="en-GB" altLang="ja-JP" i="1" dirty="0" err="1"/>
              <a:t>personnelles</a:t>
            </a:r>
            <a:r>
              <a:rPr lang="en-GB" altLang="ja-JP" i="1" dirty="0"/>
              <a:t>, </a:t>
            </a:r>
            <a:r>
              <a:rPr lang="en-GB" altLang="ja-JP" i="1" dirty="0" err="1"/>
              <a:t>ce</a:t>
            </a:r>
            <a:r>
              <a:rPr lang="en-GB" altLang="ja-JP" i="1" dirty="0"/>
              <a:t> qui </a:t>
            </a:r>
            <a:r>
              <a:rPr lang="en-GB" altLang="ja-JP" i="1" dirty="0" err="1"/>
              <a:t>signifie</a:t>
            </a:r>
            <a:r>
              <a:rPr lang="en-GB" altLang="ja-JP" i="1" dirty="0"/>
              <a:t> que la marque ne </a:t>
            </a:r>
            <a:r>
              <a:rPr lang="en-GB" altLang="ja-JP" i="1" dirty="0" err="1"/>
              <a:t>demandera</a:t>
            </a:r>
            <a:r>
              <a:rPr lang="en-GB" altLang="ja-JP" i="1" dirty="0"/>
              <a:t> jamais </a:t>
            </a:r>
            <a:r>
              <a:rPr lang="en-GB" altLang="ja-JP" i="1" dirty="0" err="1"/>
              <a:t>l'affichage</a:t>
            </a:r>
            <a:r>
              <a:rPr lang="en-GB" altLang="ja-JP" i="1" dirty="0"/>
              <a:t> public de la carte </a:t>
            </a:r>
            <a:r>
              <a:rPr lang="en-GB" altLang="ja-JP" i="1" dirty="0" err="1"/>
              <a:t>d'identité</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t>
            </a:r>
            <a:r>
              <a:rPr lang="en-GB" altLang="ja-JP" i="1" dirty="0" err="1"/>
              <a:t>gagnants</a:t>
            </a:r>
            <a:r>
              <a:rPr lang="en-GB" altLang="ja-JP" i="1" dirty="0"/>
              <a:t> </a:t>
            </a:r>
            <a:r>
              <a:rPr lang="en-GB" altLang="ja-JP" i="1" dirty="0" err="1"/>
              <a:t>commencent</a:t>
            </a:r>
            <a:r>
              <a:rPr lang="en-GB" altLang="ja-JP" i="1" dirty="0"/>
              <a:t> </a:t>
            </a:r>
            <a:r>
              <a:rPr lang="en-GB" altLang="ja-JP" i="1" dirty="0" err="1"/>
              <a:t>à</a:t>
            </a:r>
            <a:r>
              <a:rPr lang="en-GB" altLang="ja-JP" i="1" dirty="0"/>
              <a:t> se </a:t>
            </a:r>
            <a:r>
              <a:rPr lang="en-GB" altLang="ja-JP" i="1" dirty="0" err="1"/>
              <a:t>rendre</a:t>
            </a:r>
            <a:r>
              <a:rPr lang="en-GB" altLang="ja-JP" i="1" dirty="0"/>
              <a:t> </a:t>
            </a:r>
            <a:r>
              <a:rPr lang="en-GB" altLang="ja-JP" i="1" dirty="0" err="1"/>
              <a:t>compte</a:t>
            </a:r>
            <a:r>
              <a:rPr lang="en-GB" altLang="ja-JP" i="1" dirty="0"/>
              <a:t> </a:t>
            </a:r>
            <a:r>
              <a:rPr lang="en-GB" altLang="ja-JP" i="1" dirty="0" err="1"/>
              <a:t>qu'ils</a:t>
            </a:r>
            <a:r>
              <a:rPr lang="en-GB" altLang="ja-JP" i="1" dirty="0"/>
              <a:t> </a:t>
            </a:r>
            <a:r>
              <a:rPr lang="en-GB" altLang="ja-JP" i="1" dirty="0" err="1"/>
              <a:t>ont</a:t>
            </a:r>
            <a:r>
              <a:rPr lang="en-GB" altLang="ja-JP" i="1" dirty="0"/>
              <a:t> </a:t>
            </a:r>
            <a:r>
              <a:rPr lang="en-GB" altLang="ja-JP" i="1" dirty="0" err="1"/>
              <a:t>été</a:t>
            </a:r>
            <a:r>
              <a:rPr lang="en-GB" altLang="ja-JP" i="1" dirty="0"/>
              <a:t> </a:t>
            </a:r>
            <a:r>
              <a:rPr lang="en-GB" altLang="ja-JP" i="1" dirty="0" err="1"/>
              <a:t>escroqués</a:t>
            </a:r>
            <a:r>
              <a:rPr lang="en-GB" altLang="ja-JP" i="1" dirty="0"/>
              <a:t> </a:t>
            </a:r>
            <a:r>
              <a:rPr lang="en-GB" altLang="ja-JP" i="1" dirty="0" err="1"/>
              <a:t>d'une</a:t>
            </a:r>
            <a:r>
              <a:rPr lang="en-GB" altLang="ja-JP" i="1" dirty="0"/>
              <a:t> manière </a:t>
            </a:r>
            <a:r>
              <a:rPr lang="en-GB" altLang="ja-JP" i="1" dirty="0" err="1"/>
              <a:t>ou</a:t>
            </a:r>
            <a:r>
              <a:rPr lang="en-GB" altLang="ja-JP" i="1" dirty="0"/>
              <a:t> </a:t>
            </a:r>
            <a:r>
              <a:rPr lang="en-GB" altLang="ja-JP" i="1" dirty="0" err="1"/>
              <a:t>d'une</a:t>
            </a:r>
            <a:r>
              <a:rPr lang="en-GB" altLang="ja-JP" i="1" dirty="0"/>
              <a:t> </a:t>
            </a:r>
            <a:r>
              <a:rPr lang="en-GB" altLang="ja-JP" i="1" dirty="0" err="1"/>
              <a:t>autre</a:t>
            </a:r>
            <a:r>
              <a:rPr lang="en-GB" altLang="ja-JP" i="1" dirty="0"/>
              <a:t>, </a:t>
            </a:r>
            <a:r>
              <a:rPr lang="en-GB" altLang="ja-JP" i="1" dirty="0" err="1"/>
              <a:t>mais</a:t>
            </a:r>
            <a:r>
              <a:rPr lang="en-GB" altLang="ja-JP" i="1" dirty="0"/>
              <a:t> on ne </a:t>
            </a:r>
            <a:r>
              <a:rPr lang="en-GB" altLang="ja-JP" i="1" dirty="0" err="1"/>
              <a:t>sait</a:t>
            </a:r>
            <a:r>
              <a:rPr lang="en-GB" altLang="ja-JP" i="1" dirty="0"/>
              <a:t> pas </a:t>
            </a:r>
            <a:r>
              <a:rPr lang="en-GB" altLang="ja-JP" i="1" dirty="0" err="1"/>
              <a:t>exactement</a:t>
            </a:r>
            <a:r>
              <a:rPr lang="en-GB" altLang="ja-JP" i="1" dirty="0"/>
              <a:t> comment et </a:t>
            </a:r>
            <a:r>
              <a:rPr lang="en-GB" altLang="ja-JP" i="1" dirty="0" err="1"/>
              <a:t>pourquoi</a:t>
            </a:r>
            <a:r>
              <a:rPr lang="en-GB" altLang="ja-JP" i="1" dirty="0"/>
              <a:t>. </a:t>
            </a:r>
            <a:r>
              <a:rPr lang="en-GB" altLang="ja-JP" i="1" dirty="0" err="1"/>
              <a:t>Tous</a:t>
            </a:r>
            <a:r>
              <a:rPr lang="en-GB" altLang="ja-JP" i="1" dirty="0"/>
              <a:t> les </a:t>
            </a:r>
            <a:r>
              <a:rPr lang="en-GB" altLang="ja-JP" i="1" dirty="0" err="1"/>
              <a:t>comptes</a:t>
            </a:r>
            <a:r>
              <a:rPr lang="en-GB" altLang="ja-JP" i="1" dirty="0"/>
              <a:t> </a:t>
            </a:r>
            <a:r>
              <a:rPr lang="en-GB" altLang="ja-JP" i="1" dirty="0" err="1"/>
              <a:t>bancaires</a:t>
            </a:r>
            <a:r>
              <a:rPr lang="en-GB" altLang="ja-JP" i="1" dirty="0"/>
              <a:t> et </a:t>
            </a:r>
            <a:r>
              <a:rPr lang="en-GB" altLang="ja-JP" i="1" dirty="0" err="1"/>
              <a:t>autres</a:t>
            </a:r>
            <a:r>
              <a:rPr lang="en-GB" altLang="ja-JP" i="1" dirty="0"/>
              <a:t> </a:t>
            </a:r>
            <a:r>
              <a:rPr lang="en-GB" altLang="ja-JP" i="1" dirty="0" err="1"/>
              <a:t>sont</a:t>
            </a:r>
            <a:r>
              <a:rPr lang="en-GB" altLang="ja-JP" i="1" dirty="0"/>
              <a:t> </a:t>
            </a:r>
            <a:r>
              <a:rPr lang="en-GB" altLang="ja-JP" i="1" dirty="0" err="1"/>
              <a:t>inchangés</a:t>
            </a:r>
            <a:r>
              <a:rPr lang="en-GB" altLang="ja-JP" i="1" dirty="0"/>
              <a:t> et </a:t>
            </a:r>
            <a:r>
              <a:rPr lang="en-GB" altLang="ja-JP" i="1" dirty="0" err="1"/>
              <a:t>rien</a:t>
            </a:r>
            <a:r>
              <a:rPr lang="en-GB" altLang="ja-JP" i="1" dirty="0"/>
              <a:t> ne manque. </a:t>
            </a:r>
            <a:r>
              <a:rPr lang="en-GB" altLang="ja-JP" i="1" dirty="0" err="1"/>
              <a:t>Jusqu'à</a:t>
            </a:r>
            <a:r>
              <a:rPr lang="en-GB" altLang="ja-JP" i="1" dirty="0"/>
              <a:t> </a:t>
            </a:r>
            <a:r>
              <a:rPr lang="en-GB" altLang="ja-JP" i="1" dirty="0" err="1"/>
              <a:t>présent</a:t>
            </a:r>
            <a:r>
              <a:rPr lang="en-GB" altLang="ja-JP" i="1" dirty="0"/>
              <a:t>, il </a:t>
            </a:r>
            <a:r>
              <a:rPr lang="en-GB" altLang="ja-JP" i="1" dirty="0" err="1"/>
              <a:t>semble</a:t>
            </a:r>
            <a:r>
              <a:rPr lang="en-GB" altLang="ja-JP" i="1" dirty="0"/>
              <a:t> que </a:t>
            </a:r>
            <a:r>
              <a:rPr lang="en-GB" altLang="ja-JP" i="1" dirty="0" err="1"/>
              <a:t>seules</a:t>
            </a:r>
            <a:r>
              <a:rPr lang="en-GB" altLang="ja-JP" i="1" dirty="0"/>
              <a:t> des </a:t>
            </a:r>
            <a:r>
              <a:rPr lang="en-GB" altLang="ja-JP" i="1" dirty="0" err="1"/>
              <a:t>données</a:t>
            </a:r>
            <a:r>
              <a:rPr lang="en-GB" altLang="ja-JP" i="1" dirty="0"/>
              <a:t> </a:t>
            </a:r>
            <a:r>
              <a:rPr lang="en-GB" altLang="ja-JP" i="1" dirty="0" err="1"/>
              <a:t>personnelles</a:t>
            </a:r>
            <a:r>
              <a:rPr lang="en-GB" altLang="ja-JP" i="1" dirty="0"/>
              <a:t> </a:t>
            </a:r>
            <a:r>
              <a:rPr lang="en-GB" altLang="ja-JP" i="1" dirty="0" err="1"/>
              <a:t>aient</a:t>
            </a:r>
            <a:r>
              <a:rPr lang="en-GB" altLang="ja-JP" i="1" dirty="0"/>
              <a:t> </a:t>
            </a:r>
            <a:r>
              <a:rPr lang="en-GB" altLang="ja-JP" i="1" dirty="0" err="1"/>
              <a:t>été</a:t>
            </a:r>
            <a:r>
              <a:rPr lang="en-GB" altLang="ja-JP" i="1" dirty="0"/>
              <a:t> </a:t>
            </a:r>
            <a:r>
              <a:rPr lang="en-GB" altLang="ja-JP" i="1" dirty="0" err="1"/>
              <a:t>recueillies</a:t>
            </a:r>
            <a:r>
              <a:rPr lang="en-GB" altLang="ja-JP" i="1" dirty="0"/>
              <a:t> et </a:t>
            </a:r>
            <a:r>
              <a:rPr lang="en-GB" altLang="ja-JP" i="1" dirty="0" err="1"/>
              <a:t>rien</a:t>
            </a:r>
            <a:r>
              <a:rPr lang="en-GB" altLang="ja-JP" i="1" dirty="0"/>
              <a:t> de plus. </a:t>
            </a:r>
            <a:r>
              <a:rPr lang="en-GB" altLang="ja-JP" i="1" dirty="0" err="1"/>
              <a:t>Pourtant</a:t>
            </a:r>
            <a:r>
              <a:rPr lang="en-GB" altLang="ja-JP" i="1" dirty="0"/>
              <a:t>, les "</a:t>
            </a:r>
            <a:r>
              <a:rPr lang="en-GB" altLang="ja-JP" i="1" dirty="0" err="1"/>
              <a:t>gagnants</a:t>
            </a:r>
            <a:r>
              <a:rPr lang="en-GB" altLang="ja-JP" i="1" dirty="0"/>
              <a:t> de prix" </a:t>
            </a:r>
            <a:r>
              <a:rPr lang="en-GB" altLang="ja-JP" i="1" dirty="0" err="1"/>
              <a:t>sont</a:t>
            </a:r>
            <a:r>
              <a:rPr lang="en-GB" altLang="ja-JP" i="1" dirty="0"/>
              <a:t> </a:t>
            </a:r>
            <a:r>
              <a:rPr lang="en-GB" altLang="ja-JP" i="1" dirty="0" err="1"/>
              <a:t>en</a:t>
            </a:r>
            <a:r>
              <a:rPr lang="en-GB" altLang="ja-JP" i="1" dirty="0"/>
              <a:t> </a:t>
            </a:r>
            <a:r>
              <a:rPr lang="en-GB" altLang="ja-JP" i="1" dirty="0" err="1"/>
              <a:t>colère</a:t>
            </a:r>
            <a:r>
              <a:rPr lang="en-GB" altLang="ja-JP" i="1" dirty="0"/>
              <a:t> </a:t>
            </a:r>
            <a:r>
              <a:rPr lang="en-GB" altLang="ja-JP" i="1" dirty="0" err="1"/>
              <a:t>parce</a:t>
            </a:r>
            <a:r>
              <a:rPr lang="en-GB" altLang="ja-JP" i="1" dirty="0"/>
              <a:t> </a:t>
            </a:r>
            <a:r>
              <a:rPr lang="en-GB" altLang="ja-JP" i="1" dirty="0" err="1"/>
              <a:t>qu'ils</a:t>
            </a:r>
            <a:r>
              <a:rPr lang="en-GB" altLang="ja-JP" i="1" dirty="0"/>
              <a:t> </a:t>
            </a:r>
            <a:r>
              <a:rPr lang="en-GB" altLang="ja-JP" i="1" dirty="0" err="1"/>
              <a:t>n'ont</a:t>
            </a:r>
            <a:r>
              <a:rPr lang="en-GB" altLang="ja-JP" i="1" dirty="0"/>
              <a:t> pas </a:t>
            </a:r>
            <a:r>
              <a:rPr lang="en-GB" altLang="ja-JP" i="1" dirty="0" err="1"/>
              <a:t>reçu</a:t>
            </a:r>
            <a:r>
              <a:rPr lang="en-GB" altLang="ja-JP" i="1" dirty="0"/>
              <a:t> de prix et que </a:t>
            </a:r>
            <a:r>
              <a:rPr lang="en-GB" altLang="ja-JP" i="1" dirty="0" err="1"/>
              <a:t>quelqu'un</a:t>
            </a:r>
            <a:r>
              <a:rPr lang="en-GB" altLang="ja-JP" i="1" dirty="0"/>
              <a:t> a </a:t>
            </a:r>
            <a:r>
              <a:rPr lang="en-GB" altLang="ja-JP" i="1" dirty="0" err="1"/>
              <a:t>leurs</a:t>
            </a:r>
            <a:r>
              <a:rPr lang="en-GB" altLang="ja-JP" i="1" dirty="0"/>
              <a:t> </a:t>
            </a:r>
            <a:r>
              <a:rPr lang="en-GB" altLang="ja-JP" i="1" dirty="0" err="1"/>
              <a:t>données</a:t>
            </a:r>
            <a:r>
              <a:rPr lang="en-GB" altLang="ja-JP" i="1" dirty="0"/>
              <a:t> </a:t>
            </a:r>
            <a:r>
              <a:rPr lang="en-GB" altLang="ja-JP" i="1" dirty="0" err="1"/>
              <a:t>personnelles</a:t>
            </a:r>
            <a:r>
              <a:rPr lang="en-GB" altLang="ja-JP" i="1" dirty="0"/>
              <a:t>, </a:t>
            </a:r>
            <a:r>
              <a:rPr lang="en-GB" altLang="ja-JP" i="1" dirty="0" err="1"/>
              <a:t>ou</a:t>
            </a:r>
            <a:r>
              <a:rPr lang="en-GB" altLang="ja-JP" i="1" dirty="0"/>
              <a:t> </a:t>
            </a:r>
            <a:r>
              <a:rPr lang="en-GB" altLang="ja-JP" i="1" dirty="0" err="1"/>
              <a:t>pire</a:t>
            </a:r>
            <a:r>
              <a:rPr lang="en-GB" altLang="ja-JP" i="1" dirty="0"/>
              <a:t> encore, des photos de </a:t>
            </a:r>
            <a:r>
              <a:rPr lang="en-GB" altLang="ja-JP" i="1" dirty="0" err="1"/>
              <a:t>leurs</a:t>
            </a:r>
            <a:r>
              <a:rPr lang="en-GB" altLang="ja-JP" i="1" dirty="0"/>
              <a:t> documents </a:t>
            </a:r>
            <a:r>
              <a:rPr lang="en-GB" altLang="ja-JP" i="1" dirty="0" err="1"/>
              <a:t>personnels</a:t>
            </a:r>
            <a:r>
              <a:rPr lang="en-GB" altLang="ja-JP" i="1" dirty="0"/>
              <a:t>. </a:t>
            </a:r>
            <a:r>
              <a:rPr lang="en-GB" altLang="ja-JP" i="1" dirty="0" err="1"/>
              <a:t>Ils</a:t>
            </a:r>
            <a:r>
              <a:rPr lang="en-GB" altLang="ja-JP" i="1" dirty="0"/>
              <a:t> </a:t>
            </a:r>
            <a:r>
              <a:rPr lang="en-GB" altLang="ja-JP" i="1" dirty="0" err="1"/>
              <a:t>veulent</a:t>
            </a:r>
            <a:r>
              <a:rPr lang="en-GB" altLang="ja-JP" i="1" dirty="0"/>
              <a:t> des </a:t>
            </a:r>
            <a:r>
              <a:rPr lang="en-GB" altLang="ja-JP" i="1" dirty="0" err="1"/>
              <a:t>réponses</a:t>
            </a:r>
            <a:r>
              <a:rPr lang="en-GB" altLang="ja-JP" i="1" dirty="0"/>
              <a:t> et les </a:t>
            </a:r>
            <a:r>
              <a:rPr lang="en-GB" altLang="ja-JP" i="1" dirty="0" err="1"/>
              <a:t>médias</a:t>
            </a:r>
            <a:r>
              <a:rPr lang="en-GB" altLang="ja-JP" i="1" dirty="0"/>
              <a:t> </a:t>
            </a:r>
            <a:r>
              <a:rPr lang="en-GB" altLang="ja-JP" i="1" dirty="0" err="1"/>
              <a:t>commencent</a:t>
            </a:r>
            <a:r>
              <a:rPr lang="en-GB" altLang="ja-JP" i="1" dirty="0"/>
              <a:t> </a:t>
            </a:r>
            <a:r>
              <a:rPr lang="en-GB" altLang="ja-JP" i="1" dirty="0" err="1"/>
              <a:t>à</a:t>
            </a:r>
            <a:r>
              <a:rPr lang="en-GB" altLang="ja-JP" i="1" dirty="0"/>
              <a:t> y </a:t>
            </a:r>
            <a:r>
              <a:rPr lang="en-GB" altLang="ja-JP" i="1" dirty="0" err="1"/>
              <a:t>prêter</a:t>
            </a:r>
            <a:r>
              <a:rPr lang="en-GB" altLang="ja-JP" i="1" dirty="0"/>
              <a:t> attention.</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La police commence son </a:t>
            </a:r>
            <a:r>
              <a:rPr lang="en-GB" altLang="ja-JP" i="1" dirty="0" err="1"/>
              <a:t>enquête</a:t>
            </a:r>
            <a:r>
              <a:rPr lang="en-GB" altLang="ja-JP" i="1" dirty="0"/>
              <a:t> </a:t>
            </a:r>
            <a:r>
              <a:rPr lang="en-GB" altLang="ja-JP" i="1" dirty="0" err="1"/>
              <a:t>préliminaire</a:t>
            </a:r>
            <a:r>
              <a:rPr lang="en-GB" altLang="ja-JP"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dirty="0"/>
          </a:p>
        </p:txBody>
      </p:sp>
    </p:spTree>
    <p:extLst>
      <p:ext uri="{BB962C8B-B14F-4D97-AF65-F5344CB8AC3E}">
        <p14:creationId xmlns:p14="http://schemas.microsoft.com/office/powerpoint/2010/main" val="2967196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les </a:t>
            </a:r>
            <a:r>
              <a:rPr lang="en-GB" sz="3200" dirty="0" err="1">
                <a:latin typeface="Verdana" panose="020B0604030504040204" pitchFamily="34" charset="0"/>
                <a:ea typeface="Verdana" panose="020B0604030504040204" pitchFamily="34" charset="0"/>
              </a:rPr>
              <a:t>données</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La police se rend </a:t>
            </a:r>
            <a:r>
              <a:rPr lang="en-GB" altLang="ja-JP" i="1" dirty="0" err="1"/>
              <a:t>compte</a:t>
            </a:r>
            <a:r>
              <a:rPr lang="en-GB" altLang="ja-JP" i="1" dirty="0"/>
              <a:t> que des </a:t>
            </a:r>
            <a:r>
              <a:rPr lang="en-GB" altLang="ja-JP" i="1" dirty="0" err="1"/>
              <a:t>milliers</a:t>
            </a:r>
            <a:r>
              <a:rPr lang="en-GB" altLang="ja-JP" i="1" dirty="0"/>
              <a:t> de </a:t>
            </a:r>
            <a:r>
              <a:rPr lang="en-GB" altLang="ja-JP" i="1" dirty="0" err="1"/>
              <a:t>citoyens</a:t>
            </a:r>
            <a:r>
              <a:rPr lang="en-GB" altLang="ja-JP" i="1" dirty="0"/>
              <a:t> du pays A </a:t>
            </a:r>
            <a:r>
              <a:rPr lang="en-GB" altLang="ja-JP" i="1" dirty="0" err="1"/>
              <a:t>ont</a:t>
            </a:r>
            <a:r>
              <a:rPr lang="en-GB" altLang="ja-JP" i="1" dirty="0"/>
              <a:t> </a:t>
            </a:r>
            <a:r>
              <a:rPr lang="en-GB" altLang="ja-JP" i="1" dirty="0" err="1"/>
              <a:t>maintenant</a:t>
            </a:r>
            <a:r>
              <a:rPr lang="en-GB" altLang="ja-JP" i="1" dirty="0"/>
              <a:t> </a:t>
            </a:r>
            <a:r>
              <a:rPr lang="en-GB" altLang="ja-JP" i="1" dirty="0" err="1"/>
              <a:t>participé</a:t>
            </a:r>
            <a:r>
              <a:rPr lang="en-GB" altLang="ja-JP" i="1" dirty="0"/>
              <a:t> </a:t>
            </a:r>
            <a:r>
              <a:rPr lang="en-GB" altLang="ja-JP" i="1" dirty="0" err="1"/>
              <a:t>à</a:t>
            </a:r>
            <a:r>
              <a:rPr lang="en-GB" altLang="ja-JP" i="1" dirty="0"/>
              <a:t> </a:t>
            </a:r>
            <a:r>
              <a:rPr lang="en-GB" altLang="ja-JP" i="1" dirty="0" err="1"/>
              <a:t>une</a:t>
            </a:r>
            <a:r>
              <a:rPr lang="en-GB" altLang="ja-JP" i="1" dirty="0"/>
              <a:t> version du jeu </a:t>
            </a:r>
            <a:r>
              <a:rPr lang="en-GB" altLang="ja-JP" i="1" dirty="0" err="1"/>
              <a:t>gagnant</a:t>
            </a:r>
            <a:r>
              <a:rPr lang="en-GB" altLang="ja-JP" i="1" dirty="0"/>
              <a:t>. Les marques </a:t>
            </a:r>
            <a:r>
              <a:rPr lang="en-GB" altLang="ja-JP" i="1" dirty="0" err="1"/>
              <a:t>sont</a:t>
            </a:r>
            <a:r>
              <a:rPr lang="en-GB" altLang="ja-JP" i="1" dirty="0"/>
              <a:t> </a:t>
            </a:r>
            <a:r>
              <a:rPr lang="en-GB" altLang="ja-JP" i="1" dirty="0" err="1"/>
              <a:t>différentes</a:t>
            </a:r>
            <a:r>
              <a:rPr lang="en-GB" altLang="ja-JP" i="1" dirty="0"/>
              <a:t>, </a:t>
            </a:r>
            <a:r>
              <a:rPr lang="en-GB" altLang="ja-JP" i="1" dirty="0" err="1"/>
              <a:t>nationales</a:t>
            </a:r>
            <a:r>
              <a:rPr lang="en-GB" altLang="ja-JP" i="1" dirty="0"/>
              <a:t> </a:t>
            </a:r>
            <a:r>
              <a:rPr lang="en-GB" altLang="ja-JP" i="1" dirty="0" err="1"/>
              <a:t>ou</a:t>
            </a:r>
            <a:r>
              <a:rPr lang="en-GB" altLang="ja-JP" i="1" dirty="0"/>
              <a:t> </a:t>
            </a:r>
            <a:r>
              <a:rPr lang="en-GB" altLang="ja-JP" i="1" dirty="0" err="1"/>
              <a:t>étrangères</a:t>
            </a:r>
            <a:r>
              <a:rPr lang="en-GB" altLang="ja-JP" i="1" dirty="0"/>
              <a:t>, </a:t>
            </a:r>
            <a:r>
              <a:rPr lang="en-GB" altLang="ja-JP" i="1" dirty="0" err="1"/>
              <a:t>mais</a:t>
            </a:r>
            <a:r>
              <a:rPr lang="en-GB" altLang="ja-JP" i="1" dirty="0"/>
              <a:t> </a:t>
            </a:r>
            <a:r>
              <a:rPr lang="en-GB" altLang="ja-JP" i="1" dirty="0" err="1"/>
              <a:t>toutes</a:t>
            </a:r>
            <a:r>
              <a:rPr lang="en-GB" altLang="ja-JP" i="1" dirty="0"/>
              <a:t> </a:t>
            </a:r>
            <a:r>
              <a:rPr lang="en-GB" altLang="ja-JP" i="1" dirty="0" err="1"/>
              <a:t>sont</a:t>
            </a:r>
            <a:r>
              <a:rPr lang="en-GB" altLang="ja-JP" i="1" dirty="0"/>
              <a:t> </a:t>
            </a:r>
            <a:r>
              <a:rPr lang="en-GB" altLang="ja-JP" i="1" dirty="0" err="1"/>
              <a:t>basées</a:t>
            </a:r>
            <a:r>
              <a:rPr lang="en-GB" altLang="ja-JP" i="1" dirty="0"/>
              <a:t> dans le pays A </a:t>
            </a:r>
            <a:r>
              <a:rPr lang="en-GB" altLang="ja-JP" i="1" dirty="0" err="1"/>
              <a:t>d'une</a:t>
            </a:r>
            <a:r>
              <a:rPr lang="en-GB" altLang="ja-JP" i="1" dirty="0"/>
              <a:t> manière </a:t>
            </a:r>
            <a:r>
              <a:rPr lang="en-GB" altLang="ja-JP" i="1" dirty="0" err="1"/>
              <a:t>ou</a:t>
            </a:r>
            <a:r>
              <a:rPr lang="en-GB" altLang="ja-JP" i="1" dirty="0"/>
              <a:t> </a:t>
            </a:r>
            <a:r>
              <a:rPr lang="en-GB" altLang="ja-JP" i="1" dirty="0" err="1"/>
              <a:t>d'une</a:t>
            </a:r>
            <a:r>
              <a:rPr lang="en-GB" altLang="ja-JP" i="1" dirty="0"/>
              <a:t> </a:t>
            </a:r>
            <a:r>
              <a:rPr lang="en-GB" altLang="ja-JP" i="1" dirty="0" err="1"/>
              <a:t>autre</a:t>
            </a:r>
            <a:r>
              <a:rPr lang="en-GB" altLang="ja-JP" i="1" dirty="0"/>
              <a:t>. Les </a:t>
            </a:r>
            <a:r>
              <a:rPr lang="en-GB" altLang="ja-JP" i="1" dirty="0" err="1"/>
              <a:t>comptes</a:t>
            </a:r>
            <a:r>
              <a:rPr lang="en-GB" altLang="ja-JP" i="1" dirty="0"/>
              <a:t> </a:t>
            </a:r>
            <a:r>
              <a:rPr lang="en-GB" altLang="ja-JP" i="1" dirty="0" err="1"/>
              <a:t>bancaires</a:t>
            </a:r>
            <a:r>
              <a:rPr lang="en-GB" altLang="ja-JP" i="1" dirty="0"/>
              <a:t> et </a:t>
            </a:r>
            <a:r>
              <a:rPr lang="en-GB" altLang="ja-JP" i="1" dirty="0" err="1"/>
              <a:t>autres</a:t>
            </a:r>
            <a:r>
              <a:rPr lang="en-GB" altLang="ja-JP" i="1" dirty="0"/>
              <a:t> </a:t>
            </a:r>
            <a:r>
              <a:rPr lang="en-GB" altLang="ja-JP" i="1" dirty="0" err="1"/>
              <a:t>comptes</a:t>
            </a:r>
            <a:r>
              <a:rPr lang="en-GB" altLang="ja-JP" i="1" dirty="0"/>
              <a:t> financiers </a:t>
            </a:r>
            <a:r>
              <a:rPr lang="en-GB" altLang="ja-JP" i="1" dirty="0" err="1"/>
              <a:t>ou</a:t>
            </a:r>
            <a:r>
              <a:rPr lang="en-GB" altLang="ja-JP" i="1" dirty="0"/>
              <a:t> de </a:t>
            </a:r>
            <a:r>
              <a:rPr lang="en-GB" altLang="ja-JP" i="1" dirty="0" err="1"/>
              <a:t>propriété</a:t>
            </a:r>
            <a:r>
              <a:rPr lang="en-GB" altLang="ja-JP" i="1" dirty="0"/>
              <a:t> </a:t>
            </a:r>
            <a:r>
              <a:rPr lang="en-GB" altLang="ja-JP" i="1" dirty="0" err="1"/>
              <a:t>sont</a:t>
            </a:r>
            <a:r>
              <a:rPr lang="en-GB" altLang="ja-JP" i="1" dirty="0"/>
              <a:t> </a:t>
            </a:r>
            <a:r>
              <a:rPr lang="en-GB" altLang="ja-JP" i="1" dirty="0" err="1"/>
              <a:t>vérifiés</a:t>
            </a:r>
            <a:r>
              <a:rPr lang="en-GB" altLang="ja-JP" i="1" dirty="0"/>
              <a:t> et </a:t>
            </a:r>
            <a:r>
              <a:rPr lang="en-GB" altLang="ja-JP" i="1" dirty="0" err="1"/>
              <a:t>rien</a:t>
            </a:r>
            <a:r>
              <a:rPr lang="en-GB" altLang="ja-JP" i="1" dirty="0"/>
              <a:t> ne manque </a:t>
            </a:r>
            <a:r>
              <a:rPr lang="en-GB" altLang="ja-JP" i="1" dirty="0" err="1"/>
              <a:t>en</a:t>
            </a:r>
            <a:r>
              <a:rPr lang="en-GB" altLang="ja-JP" i="1" dirty="0"/>
              <a:t> </a:t>
            </a:r>
            <a:r>
              <a:rPr lang="en-GB" altLang="ja-JP" i="1" dirty="0" err="1"/>
              <a:t>effet</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t>
            </a:r>
            <a:r>
              <a:rPr lang="en-GB" altLang="ja-JP" i="1" dirty="0" err="1"/>
              <a:t>réseaux</a:t>
            </a:r>
            <a:r>
              <a:rPr lang="en-GB" altLang="ja-JP" i="1" dirty="0"/>
              <a:t> de </a:t>
            </a:r>
            <a:r>
              <a:rPr lang="en-GB" altLang="ja-JP" i="1" dirty="0" err="1"/>
              <a:t>médias</a:t>
            </a:r>
            <a:r>
              <a:rPr lang="en-GB" altLang="ja-JP" i="1" dirty="0"/>
              <a:t> </a:t>
            </a:r>
            <a:r>
              <a:rPr lang="en-GB" altLang="ja-JP" i="1" dirty="0" err="1"/>
              <a:t>sociaux</a:t>
            </a:r>
            <a:r>
              <a:rPr lang="en-GB" altLang="ja-JP" i="1" dirty="0"/>
              <a:t> </a:t>
            </a:r>
            <a:r>
              <a:rPr lang="en-GB" altLang="ja-JP" i="1" dirty="0" err="1"/>
              <a:t>sont</a:t>
            </a:r>
            <a:r>
              <a:rPr lang="en-GB" altLang="ja-JP" i="1" dirty="0"/>
              <a:t> </a:t>
            </a:r>
            <a:r>
              <a:rPr lang="en-GB" altLang="ja-JP" i="1" dirty="0" err="1"/>
              <a:t>hébergés</a:t>
            </a:r>
            <a:r>
              <a:rPr lang="en-GB" altLang="ja-JP" i="1" dirty="0"/>
              <a:t> </a:t>
            </a:r>
            <a:r>
              <a:rPr lang="en-GB" altLang="ja-JP" i="1" dirty="0" err="1"/>
              <a:t>à</a:t>
            </a:r>
            <a:r>
              <a:rPr lang="en-GB" altLang="ja-JP" i="1" dirty="0"/>
              <a:t> la </a:t>
            </a:r>
            <a:r>
              <a:rPr lang="en-GB" altLang="ja-JP" i="1" dirty="0" err="1"/>
              <a:t>fois</a:t>
            </a:r>
            <a:r>
              <a:rPr lang="en-GB" altLang="ja-JP" i="1" dirty="0"/>
              <a:t> au </a:t>
            </a:r>
            <a:r>
              <a:rPr lang="en-GB" altLang="ja-JP" i="1" dirty="0" err="1"/>
              <a:t>niveau</a:t>
            </a:r>
            <a:r>
              <a:rPr lang="en-GB" altLang="ja-JP" i="1" dirty="0"/>
              <a:t> national et international. Il </a:t>
            </a:r>
            <a:r>
              <a:rPr lang="en-GB" altLang="ja-JP" i="1" dirty="0" err="1"/>
              <a:t>semble</a:t>
            </a:r>
            <a:r>
              <a:rPr lang="en-GB" altLang="ja-JP" i="1" dirty="0"/>
              <a:t> </a:t>
            </a:r>
            <a:r>
              <a:rPr lang="en-GB" altLang="ja-JP" i="1" dirty="0" err="1"/>
              <a:t>qu'il</a:t>
            </a:r>
            <a:r>
              <a:rPr lang="en-GB" altLang="ja-JP" i="1" dirty="0"/>
              <a:t> </a:t>
            </a:r>
            <a:r>
              <a:rPr lang="en-GB" altLang="ja-JP" i="1" dirty="0" err="1"/>
              <a:t>n'y</a:t>
            </a:r>
            <a:r>
              <a:rPr lang="en-GB" altLang="ja-JP" i="1" dirty="0"/>
              <a:t> ait </a:t>
            </a:r>
            <a:r>
              <a:rPr lang="en-GB" altLang="ja-JP" i="1" dirty="0" err="1"/>
              <a:t>aucune</a:t>
            </a:r>
            <a:r>
              <a:rPr lang="en-GB" altLang="ja-JP" i="1" dirty="0"/>
              <a:t> </a:t>
            </a:r>
            <a:r>
              <a:rPr lang="en-GB" altLang="ja-JP" i="1" dirty="0" err="1"/>
              <a:t>règle</a:t>
            </a:r>
            <a:r>
              <a:rPr lang="en-GB" altLang="ja-JP" i="1" dirty="0"/>
              <a:t> </a:t>
            </a:r>
            <a:r>
              <a:rPr lang="en-GB" altLang="ja-JP" i="1" dirty="0" err="1"/>
              <a:t>à</a:t>
            </a:r>
            <a:r>
              <a:rPr lang="en-GB" altLang="ja-JP" i="1" dirty="0"/>
              <a:t> </a:t>
            </a:r>
            <a:r>
              <a:rPr lang="en-GB" altLang="ja-JP" i="1" dirty="0" err="1"/>
              <a:t>ce</a:t>
            </a:r>
            <a:r>
              <a:rPr lang="en-GB" altLang="ja-JP" i="1" dirty="0"/>
              <a:t> </a:t>
            </a:r>
            <a:r>
              <a:rPr lang="en-GB" altLang="ja-JP" i="1" dirty="0" err="1"/>
              <a:t>sujet</a:t>
            </a:r>
            <a:r>
              <a:rPr lang="en-GB" altLang="ja-JP" i="1" dirty="0"/>
              <a:t>, </a:t>
            </a:r>
            <a:r>
              <a:rPr lang="en-GB" altLang="ja-JP" i="1" dirty="0" err="1"/>
              <a:t>si</a:t>
            </a:r>
            <a:r>
              <a:rPr lang="en-GB" altLang="ja-JP" i="1" dirty="0"/>
              <a:t> </a:t>
            </a:r>
            <a:r>
              <a:rPr lang="en-GB" altLang="ja-JP" i="1" dirty="0" err="1"/>
              <a:t>ce</a:t>
            </a:r>
            <a:r>
              <a:rPr lang="en-GB" altLang="ja-JP" i="1" dirty="0"/>
              <a:t> </a:t>
            </a:r>
            <a:r>
              <a:rPr lang="en-GB" altLang="ja-JP" i="1" dirty="0" err="1"/>
              <a:t>n'est</a:t>
            </a:r>
            <a:r>
              <a:rPr lang="en-GB" altLang="ja-JP" i="1" dirty="0"/>
              <a:t> </a:t>
            </a:r>
            <a:r>
              <a:rPr lang="en-GB" altLang="ja-JP" i="1" dirty="0" err="1"/>
              <a:t>qu'ils</a:t>
            </a:r>
            <a:r>
              <a:rPr lang="en-GB" altLang="ja-JP" i="1" dirty="0"/>
              <a:t> </a:t>
            </a:r>
            <a:r>
              <a:rPr lang="en-GB" altLang="ja-JP" i="1" dirty="0" err="1"/>
              <a:t>doivent</a:t>
            </a:r>
            <a:r>
              <a:rPr lang="en-GB" altLang="ja-JP" i="1" dirty="0"/>
              <a:t> </a:t>
            </a:r>
            <a:r>
              <a:rPr lang="en-GB" altLang="ja-JP" i="1" dirty="0" err="1"/>
              <a:t>être</a:t>
            </a:r>
            <a:r>
              <a:rPr lang="en-GB" altLang="ja-JP" i="1" dirty="0"/>
              <a:t> </a:t>
            </a:r>
            <a:r>
              <a:rPr lang="en-GB" altLang="ja-JP" i="1" dirty="0" err="1"/>
              <a:t>populaires</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Une </a:t>
            </a:r>
            <a:r>
              <a:rPr lang="en-GB" altLang="ja-JP" i="1" dirty="0" err="1"/>
              <a:t>demande</a:t>
            </a:r>
            <a:r>
              <a:rPr lang="en-GB" altLang="ja-JP" i="1" dirty="0"/>
              <a:t> a </a:t>
            </a:r>
            <a:r>
              <a:rPr lang="en-GB" altLang="ja-JP" i="1" dirty="0" err="1"/>
              <a:t>été</a:t>
            </a:r>
            <a:r>
              <a:rPr lang="en-GB" altLang="ja-JP" i="1" dirty="0"/>
              <a:t> </a:t>
            </a:r>
            <a:r>
              <a:rPr lang="en-GB" altLang="ja-JP" i="1" dirty="0" err="1"/>
              <a:t>envoyée</a:t>
            </a:r>
            <a:r>
              <a:rPr lang="en-GB" altLang="ja-JP" i="1" dirty="0"/>
              <a:t> aux </a:t>
            </a:r>
            <a:r>
              <a:rPr lang="en-GB" altLang="ja-JP" i="1" dirty="0" err="1"/>
              <a:t>réseaux</a:t>
            </a:r>
            <a:r>
              <a:rPr lang="en-GB" altLang="ja-JP" i="1" dirty="0"/>
              <a:t> avec </a:t>
            </a:r>
            <a:r>
              <a:rPr lang="en-GB" altLang="ja-JP" i="1" dirty="0" err="1"/>
              <a:t>certaines</a:t>
            </a:r>
            <a:r>
              <a:rPr lang="en-GB" altLang="ja-JP" i="1" dirty="0"/>
              <a:t> questions et </a:t>
            </a:r>
            <a:r>
              <a:rPr lang="en-GB" altLang="ja-JP" i="1" dirty="0" err="1"/>
              <a:t>demandes</a:t>
            </a:r>
            <a:r>
              <a:rPr lang="en-GB" altLang="ja-JP" i="1" dirty="0"/>
              <a:t> </a:t>
            </a:r>
            <a:r>
              <a:rPr lang="en-GB" altLang="ja-JP" i="1" dirty="0" err="1"/>
              <a:t>d'action</a:t>
            </a:r>
            <a:r>
              <a:rPr lang="en-GB" altLang="ja-JP" i="1" dirty="0"/>
              <a:t>. La police commence </a:t>
            </a:r>
            <a:r>
              <a:rPr lang="en-GB" altLang="ja-JP" i="1" dirty="0" err="1"/>
              <a:t>à</a:t>
            </a:r>
            <a:r>
              <a:rPr lang="en-GB" altLang="ja-JP" i="1" dirty="0"/>
              <a:t> </a:t>
            </a:r>
            <a:r>
              <a:rPr lang="en-GB" altLang="ja-JP" i="1" dirty="0" err="1"/>
              <a:t>recevoir</a:t>
            </a:r>
            <a:r>
              <a:rPr lang="en-GB" altLang="ja-JP" i="1" dirty="0"/>
              <a:t> des </a:t>
            </a:r>
            <a:r>
              <a:rPr lang="en-GB" altLang="ja-JP" i="1" dirty="0" err="1"/>
              <a:t>résultats</a:t>
            </a:r>
            <a:r>
              <a:rPr lang="en-GB" altLang="ja-JP" i="1" dirty="0"/>
              <a:t> et les premiers indices </a:t>
            </a:r>
            <a:r>
              <a:rPr lang="en-GB" altLang="ja-JP" i="1" dirty="0" err="1"/>
              <a:t>apparaissent</a:t>
            </a:r>
            <a:r>
              <a:rPr lang="en-GB" altLang="ja-JP" i="1" dirty="0"/>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t>
            </a:r>
            <a:r>
              <a:rPr lang="en-GB" altLang="ja-JP" i="1" dirty="0" err="1"/>
              <a:t>fournisseurs</a:t>
            </a:r>
            <a:r>
              <a:rPr lang="en-GB" altLang="ja-JP" i="1" dirty="0"/>
              <a:t> de services Internet </a:t>
            </a:r>
            <a:r>
              <a:rPr lang="en-GB" altLang="ja-JP" i="1" dirty="0" err="1"/>
              <a:t>sont</a:t>
            </a:r>
            <a:r>
              <a:rPr lang="en-GB" altLang="ja-JP" i="1" dirty="0"/>
              <a:t> </a:t>
            </a:r>
            <a:r>
              <a:rPr lang="en-GB" altLang="ja-JP" i="1" dirty="0" err="1"/>
              <a:t>désormais</a:t>
            </a:r>
            <a:r>
              <a:rPr lang="en-GB" altLang="ja-JP" i="1" dirty="0"/>
              <a:t> </a:t>
            </a:r>
            <a:r>
              <a:rPr lang="en-GB" altLang="ja-JP" i="1" dirty="0" err="1"/>
              <a:t>inclus</a:t>
            </a:r>
            <a:r>
              <a:rPr lang="en-GB" altLang="ja-JP" i="1" dirty="0"/>
              <a:t> dans </a:t>
            </a:r>
            <a:r>
              <a:rPr lang="en-GB" altLang="ja-JP" i="1" dirty="0" err="1"/>
              <a:t>l'enquête</a:t>
            </a:r>
            <a:r>
              <a:rPr lang="en-GB" altLang="ja-JP" i="1" dirty="0"/>
              <a:t> et </a:t>
            </a:r>
            <a:r>
              <a:rPr lang="en-GB" altLang="ja-JP" i="1" dirty="0" err="1"/>
              <a:t>certaines</a:t>
            </a:r>
            <a:r>
              <a:rPr lang="en-GB" altLang="ja-JP" i="1" dirty="0"/>
              <a:t> actions de la police </a:t>
            </a:r>
            <a:r>
              <a:rPr lang="en-GB" altLang="ja-JP" i="1" dirty="0" err="1"/>
              <a:t>donnent</a:t>
            </a:r>
            <a:r>
              <a:rPr lang="en-GB" altLang="ja-JP" i="1" dirty="0"/>
              <a:t> des </a:t>
            </a:r>
            <a:r>
              <a:rPr lang="en-GB" altLang="ja-JP" i="1" dirty="0" err="1"/>
              <a:t>résultats</a:t>
            </a:r>
            <a:r>
              <a:rPr lang="en-GB" altLang="ja-JP" i="1" dirty="0"/>
              <a:t>. Les premiers suspects </a:t>
            </a:r>
            <a:r>
              <a:rPr lang="en-GB" altLang="ja-JP" i="1" dirty="0" err="1"/>
              <a:t>sont</a:t>
            </a:r>
            <a:r>
              <a:rPr lang="en-GB" altLang="ja-JP" i="1" dirty="0"/>
              <a:t> </a:t>
            </a:r>
            <a:r>
              <a:rPr lang="en-GB" altLang="ja-JP" i="1" dirty="0" err="1"/>
              <a:t>identifiés</a:t>
            </a:r>
            <a:r>
              <a:rPr lang="en-GB" altLang="ja-JP"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dirty="0"/>
          </a:p>
        </p:txBody>
      </p:sp>
    </p:spTree>
    <p:extLst>
      <p:ext uri="{BB962C8B-B14F-4D97-AF65-F5344CB8AC3E}">
        <p14:creationId xmlns:p14="http://schemas.microsoft.com/office/powerpoint/2010/main" val="3226709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les </a:t>
            </a:r>
            <a:r>
              <a:rPr lang="en-GB" sz="3200" dirty="0" err="1">
                <a:latin typeface="Verdana" panose="020B0604030504040204" pitchFamily="34" charset="0"/>
                <a:ea typeface="Verdana" panose="020B0604030504040204" pitchFamily="34" charset="0"/>
              </a:rPr>
              <a:t>données</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err="1"/>
              <a:t>Certaines</a:t>
            </a:r>
            <a:r>
              <a:rPr lang="en-GB" altLang="ja-JP" i="1" dirty="0"/>
              <a:t> </a:t>
            </a:r>
            <a:r>
              <a:rPr lang="en-GB" altLang="ja-JP" i="1" dirty="0" err="1"/>
              <a:t>mesures</a:t>
            </a:r>
            <a:r>
              <a:rPr lang="en-GB" altLang="ja-JP" i="1" dirty="0"/>
              <a:t> et ordonnances </a:t>
            </a:r>
            <a:r>
              <a:rPr lang="en-GB" altLang="ja-JP" i="1" dirty="0" err="1"/>
              <a:t>procédurales</a:t>
            </a:r>
            <a:r>
              <a:rPr lang="en-GB" altLang="ja-JP" i="1" dirty="0"/>
              <a:t> du </a:t>
            </a:r>
            <a:r>
              <a:rPr lang="en-GB" altLang="ja-JP" i="1" dirty="0" err="1"/>
              <a:t>ministère</a:t>
            </a:r>
            <a:r>
              <a:rPr lang="en-GB" altLang="ja-JP" i="1" dirty="0"/>
              <a:t> public et de la </a:t>
            </a:r>
            <a:r>
              <a:rPr lang="en-GB" altLang="ja-JP" i="1" dirty="0" err="1"/>
              <a:t>Cour</a:t>
            </a:r>
            <a:r>
              <a:rPr lang="en-GB" altLang="ja-JP" i="1" dirty="0"/>
              <a:t> </a:t>
            </a:r>
            <a:r>
              <a:rPr lang="en-GB" altLang="ja-JP" i="1" dirty="0" err="1"/>
              <a:t>sont</a:t>
            </a:r>
            <a:r>
              <a:rPr lang="en-GB" altLang="ja-JP" i="1" dirty="0"/>
              <a:t> prises et </a:t>
            </a:r>
            <a:r>
              <a:rPr lang="en-GB" altLang="ja-JP" i="1" dirty="0" err="1"/>
              <a:t>en</a:t>
            </a:r>
            <a:r>
              <a:rPr lang="en-GB" altLang="ja-JP" i="1" dirty="0"/>
              <a:t> </a:t>
            </a:r>
            <a:r>
              <a:rPr lang="en-GB" altLang="ja-JP" i="1" dirty="0" err="1"/>
              <a:t>cours</a:t>
            </a:r>
            <a:r>
              <a:rPr lang="en-GB" altLang="ja-JP" i="1" dirty="0"/>
              <a:t> </a:t>
            </a:r>
            <a:r>
              <a:rPr lang="en-GB" altLang="ja-JP" i="1" dirty="0" err="1"/>
              <a:t>d'exécution</a:t>
            </a:r>
            <a:r>
              <a:rPr lang="en-GB" altLang="ja-JP" i="1" dirty="0"/>
              <a:t>. Les </a:t>
            </a:r>
            <a:r>
              <a:rPr lang="en-GB" altLang="ja-JP" i="1" dirty="0" err="1"/>
              <a:t>preuves</a:t>
            </a:r>
            <a:r>
              <a:rPr lang="en-GB" altLang="ja-JP" i="1" dirty="0"/>
              <a:t> sous </a:t>
            </a:r>
            <a:r>
              <a:rPr lang="en-GB" altLang="ja-JP" i="1" dirty="0" err="1"/>
              <a:t>forme</a:t>
            </a:r>
            <a:r>
              <a:rPr lang="en-GB" altLang="ja-JP" i="1" dirty="0"/>
              <a:t> </a:t>
            </a:r>
            <a:r>
              <a:rPr lang="en-GB" altLang="ja-JP" i="1" dirty="0" err="1"/>
              <a:t>régulière</a:t>
            </a:r>
            <a:r>
              <a:rPr lang="en-GB" altLang="ja-JP" i="1" dirty="0"/>
              <a:t> </a:t>
            </a:r>
            <a:r>
              <a:rPr lang="en-GB" altLang="ja-JP" i="1" dirty="0" err="1"/>
              <a:t>ou</a:t>
            </a:r>
            <a:r>
              <a:rPr lang="en-GB" altLang="ja-JP" i="1" dirty="0"/>
              <a:t> </a:t>
            </a:r>
            <a:r>
              <a:rPr lang="en-GB" altLang="ja-JP" i="1" dirty="0" err="1"/>
              <a:t>électronique</a:t>
            </a:r>
            <a:r>
              <a:rPr lang="en-GB" altLang="ja-JP" i="1" dirty="0"/>
              <a:t> </a:t>
            </a:r>
            <a:r>
              <a:rPr lang="en-GB" altLang="ja-JP" i="1" dirty="0" err="1"/>
              <a:t>commencent</a:t>
            </a:r>
            <a:r>
              <a:rPr lang="en-GB" altLang="ja-JP" i="1" dirty="0"/>
              <a:t> </a:t>
            </a:r>
            <a:r>
              <a:rPr lang="en-GB" altLang="ja-JP" i="1" dirty="0" err="1"/>
              <a:t>à</a:t>
            </a:r>
            <a:r>
              <a:rPr lang="en-GB" altLang="ja-JP" i="1" dirty="0"/>
              <a:t> </a:t>
            </a:r>
            <a:r>
              <a:rPr lang="en-GB" altLang="ja-JP" i="1" dirty="0" err="1"/>
              <a:t>être</a:t>
            </a:r>
            <a:r>
              <a:rPr lang="en-GB" altLang="ja-JP" i="1" dirty="0"/>
              <a:t> </a:t>
            </a:r>
            <a:r>
              <a:rPr lang="en-GB" altLang="ja-JP" i="1" dirty="0" err="1"/>
              <a:t>recueillies</a:t>
            </a:r>
            <a:r>
              <a:rPr lang="en-GB" altLang="ja-JP" i="1" dirty="0"/>
              <a:t>. Un doute </a:t>
            </a:r>
            <a:r>
              <a:rPr lang="en-GB" altLang="ja-JP" i="1" dirty="0" err="1"/>
              <a:t>raisonnable</a:t>
            </a:r>
            <a:r>
              <a:rPr lang="en-GB" altLang="ja-JP" i="1" dirty="0"/>
              <a:t> quant </a:t>
            </a:r>
            <a:r>
              <a:rPr lang="en-GB" altLang="ja-JP" i="1" dirty="0" err="1"/>
              <a:t>à</a:t>
            </a:r>
            <a:r>
              <a:rPr lang="en-GB" altLang="ja-JP" i="1" dirty="0"/>
              <a:t> la </a:t>
            </a:r>
            <a:r>
              <a:rPr lang="en-GB" altLang="ja-JP" i="1" dirty="0" err="1"/>
              <a:t>perpétration</a:t>
            </a:r>
            <a:r>
              <a:rPr lang="en-GB" altLang="ja-JP" i="1" dirty="0"/>
              <a:t> d'un crime est </a:t>
            </a:r>
            <a:r>
              <a:rPr lang="en-GB" altLang="ja-JP" i="1" dirty="0" err="1"/>
              <a:t>établi</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t>
            </a:r>
            <a:r>
              <a:rPr lang="en-GB" altLang="ja-JP" i="1" dirty="0" err="1"/>
              <a:t>preuves</a:t>
            </a:r>
            <a:r>
              <a:rPr lang="en-GB" altLang="ja-JP" i="1" dirty="0"/>
              <a:t> et les </a:t>
            </a:r>
            <a:r>
              <a:rPr lang="en-GB" altLang="ja-JP" i="1" dirty="0" err="1"/>
              <a:t>interrogatoires</a:t>
            </a:r>
            <a:r>
              <a:rPr lang="en-GB" altLang="ja-JP" i="1" dirty="0"/>
              <a:t> </a:t>
            </a:r>
            <a:r>
              <a:rPr lang="en-GB" altLang="ja-JP" i="1" dirty="0" err="1"/>
              <a:t>montrent</a:t>
            </a:r>
            <a:r>
              <a:rPr lang="en-GB" altLang="ja-JP" i="1" dirty="0"/>
              <a:t> </a:t>
            </a:r>
            <a:r>
              <a:rPr lang="en-GB" altLang="ja-JP" i="1" dirty="0" err="1"/>
              <a:t>qu'un</a:t>
            </a:r>
            <a:r>
              <a:rPr lang="en-GB" altLang="ja-JP" i="1" dirty="0"/>
              <a:t> </a:t>
            </a:r>
            <a:r>
              <a:rPr lang="en-GB" altLang="ja-JP" i="1" dirty="0" err="1"/>
              <a:t>groupe</a:t>
            </a:r>
            <a:r>
              <a:rPr lang="en-GB" altLang="ja-JP" i="1" dirty="0"/>
              <a:t> de </a:t>
            </a:r>
            <a:r>
              <a:rPr lang="en-GB" altLang="ja-JP" i="1" dirty="0" err="1"/>
              <a:t>personnes</a:t>
            </a:r>
            <a:r>
              <a:rPr lang="en-GB" altLang="ja-JP" i="1" dirty="0"/>
              <a:t> qui ne </a:t>
            </a:r>
            <a:r>
              <a:rPr lang="en-GB" altLang="ja-JP" i="1" dirty="0" err="1"/>
              <a:t>sont</a:t>
            </a:r>
            <a:r>
              <a:rPr lang="en-GB" altLang="ja-JP" i="1" dirty="0"/>
              <a:t> pas </a:t>
            </a:r>
            <a:r>
              <a:rPr lang="en-GB" altLang="ja-JP" i="1" dirty="0" err="1"/>
              <a:t>nécessairement</a:t>
            </a:r>
            <a:r>
              <a:rPr lang="en-GB" altLang="ja-JP" i="1" dirty="0"/>
              <a:t> </a:t>
            </a:r>
            <a:r>
              <a:rPr lang="en-GB" altLang="ja-JP" i="1" dirty="0" err="1"/>
              <a:t>connectées</a:t>
            </a:r>
            <a:r>
              <a:rPr lang="en-GB" altLang="ja-JP" i="1" dirty="0"/>
              <a:t> affiche des </a:t>
            </a:r>
            <a:r>
              <a:rPr lang="en-GB" altLang="ja-JP" i="1" dirty="0" err="1"/>
              <a:t>informations</a:t>
            </a:r>
            <a:r>
              <a:rPr lang="en-GB" altLang="ja-JP" i="1" dirty="0"/>
              <a:t> sur les jeux </a:t>
            </a:r>
            <a:r>
              <a:rPr lang="en-GB" altLang="ja-JP" i="1" dirty="0" err="1"/>
              <a:t>gagnants</a:t>
            </a:r>
            <a:r>
              <a:rPr lang="en-GB" altLang="ja-JP" i="1" dirty="0"/>
              <a:t> sur des </a:t>
            </a:r>
            <a:r>
              <a:rPr lang="en-GB" altLang="ja-JP" i="1" dirty="0" err="1"/>
              <a:t>canaux</a:t>
            </a:r>
            <a:r>
              <a:rPr lang="en-GB" altLang="ja-JP" i="1" dirty="0"/>
              <a:t> de </a:t>
            </a:r>
            <a:r>
              <a:rPr lang="en-GB" altLang="ja-JP" i="1" dirty="0" err="1"/>
              <a:t>médias</a:t>
            </a:r>
            <a:r>
              <a:rPr lang="en-GB" altLang="ja-JP" i="1" dirty="0"/>
              <a:t> </a:t>
            </a:r>
            <a:r>
              <a:rPr lang="en-GB" altLang="ja-JP" i="1" dirty="0" err="1"/>
              <a:t>sociaux</a:t>
            </a:r>
            <a:r>
              <a:rPr lang="en-GB" altLang="ja-JP" i="1" dirty="0"/>
              <a:t> </a:t>
            </a:r>
            <a:r>
              <a:rPr lang="en-GB" altLang="ja-JP" i="1" dirty="0" err="1"/>
              <a:t>originaux</a:t>
            </a:r>
            <a:r>
              <a:rPr lang="en-GB" altLang="ja-JP" i="1" dirty="0"/>
              <a:t> </a:t>
            </a:r>
            <a:r>
              <a:rPr lang="en-GB" altLang="ja-JP" i="1" dirty="0" err="1"/>
              <a:t>ou</a:t>
            </a:r>
            <a:r>
              <a:rPr lang="en-GB" altLang="ja-JP" i="1" dirty="0"/>
              <a:t> faux des marques. </a:t>
            </a:r>
            <a:r>
              <a:rPr lang="en-GB" altLang="ja-JP" i="1" dirty="0" err="1"/>
              <a:t>L'accès</a:t>
            </a:r>
            <a:r>
              <a:rPr lang="en-GB" altLang="ja-JP" i="1" dirty="0"/>
              <a:t> aux </a:t>
            </a:r>
            <a:r>
              <a:rPr lang="en-GB" altLang="ja-JP" i="1" dirty="0" err="1"/>
              <a:t>canaux</a:t>
            </a:r>
            <a:r>
              <a:rPr lang="en-GB" altLang="ja-JP" i="1" dirty="0"/>
              <a:t> </a:t>
            </a:r>
            <a:r>
              <a:rPr lang="en-GB" altLang="ja-JP" i="1" dirty="0" err="1"/>
              <a:t>originaux</a:t>
            </a:r>
            <a:r>
              <a:rPr lang="en-GB" altLang="ja-JP" i="1" dirty="0"/>
              <a:t> est </a:t>
            </a:r>
            <a:r>
              <a:rPr lang="en-GB" altLang="ja-JP" i="1" dirty="0" err="1"/>
              <a:t>rendu</a:t>
            </a:r>
            <a:r>
              <a:rPr lang="en-GB" altLang="ja-JP" i="1" dirty="0"/>
              <a:t> possible par </a:t>
            </a:r>
            <a:r>
              <a:rPr lang="en-GB" altLang="ja-JP" i="1" dirty="0" err="1"/>
              <a:t>l'acquisition</a:t>
            </a:r>
            <a:r>
              <a:rPr lang="en-GB" altLang="ja-JP" i="1" dirty="0"/>
              <a:t> </a:t>
            </a:r>
            <a:r>
              <a:rPr lang="en-GB" altLang="ja-JP" i="1" dirty="0" err="1"/>
              <a:t>illégale</a:t>
            </a:r>
            <a:r>
              <a:rPr lang="en-GB" altLang="ja-JP" i="1" dirty="0"/>
              <a:t> des </a:t>
            </a:r>
            <a:r>
              <a:rPr lang="en-GB" altLang="ja-JP" i="1" dirty="0" err="1"/>
              <a:t>identifiants</a:t>
            </a:r>
            <a:r>
              <a:rPr lang="en-GB" altLang="ja-JP" i="1" dirty="0"/>
              <a:t> de connexion. Si les </a:t>
            </a:r>
            <a:r>
              <a:rPr lang="en-GB" altLang="ja-JP" i="1" dirty="0" err="1"/>
              <a:t>canaux</a:t>
            </a:r>
            <a:r>
              <a:rPr lang="en-GB" altLang="ja-JP" i="1" dirty="0"/>
              <a:t> </a:t>
            </a:r>
            <a:r>
              <a:rPr lang="en-GB" altLang="ja-JP" i="1" dirty="0" err="1"/>
              <a:t>sont</a:t>
            </a:r>
            <a:r>
              <a:rPr lang="en-GB" altLang="ja-JP" i="1" dirty="0"/>
              <a:t> </a:t>
            </a:r>
            <a:r>
              <a:rPr lang="en-GB" altLang="ja-JP" i="1" dirty="0" err="1"/>
              <a:t>falsifiés</a:t>
            </a:r>
            <a:r>
              <a:rPr lang="en-GB" altLang="ja-JP" i="1" dirty="0"/>
              <a:t>, des copies de </a:t>
            </a:r>
            <a:r>
              <a:rPr lang="en-GB" altLang="ja-JP" i="1" dirty="0" err="1"/>
              <a:t>l'étiquetage</a:t>
            </a:r>
            <a:r>
              <a:rPr lang="en-GB" altLang="ja-JP" i="1" dirty="0"/>
              <a:t> original de la marque </a:t>
            </a:r>
            <a:r>
              <a:rPr lang="en-GB" altLang="ja-JP" i="1" dirty="0" err="1"/>
              <a:t>sont</a:t>
            </a:r>
            <a:r>
              <a:rPr lang="en-GB" altLang="ja-JP" i="1" dirty="0"/>
              <a:t> </a:t>
            </a:r>
            <a:r>
              <a:rPr lang="en-GB" altLang="ja-JP" i="1" dirty="0" err="1"/>
              <a:t>utilisées</a:t>
            </a:r>
            <a:r>
              <a:rPr lang="en-GB" altLang="ja-JP" i="1" dirty="0"/>
              <a:t>.</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t>
            </a:r>
            <a:r>
              <a:rPr lang="en-GB" altLang="ja-JP" i="1" dirty="0" err="1"/>
              <a:t>données</a:t>
            </a:r>
            <a:r>
              <a:rPr lang="en-GB" altLang="ja-JP" i="1" dirty="0"/>
              <a:t> </a:t>
            </a:r>
            <a:r>
              <a:rPr lang="en-GB" altLang="ja-JP" i="1" dirty="0" err="1"/>
              <a:t>personnelles</a:t>
            </a:r>
            <a:r>
              <a:rPr lang="en-GB" altLang="ja-JP" i="1" dirty="0"/>
              <a:t> </a:t>
            </a:r>
            <a:r>
              <a:rPr lang="en-GB" altLang="ja-JP" i="1" dirty="0" err="1"/>
              <a:t>acquises</a:t>
            </a:r>
            <a:r>
              <a:rPr lang="en-GB" altLang="ja-JP" i="1" dirty="0"/>
              <a:t> </a:t>
            </a:r>
            <a:r>
              <a:rPr lang="en-GB" altLang="ja-JP" i="1" dirty="0" err="1"/>
              <a:t>frauduleusement</a:t>
            </a:r>
            <a:r>
              <a:rPr lang="en-GB" altLang="ja-JP" i="1" dirty="0"/>
              <a:t> </a:t>
            </a:r>
            <a:r>
              <a:rPr lang="en-GB" altLang="ja-JP" i="1" dirty="0" err="1"/>
              <a:t>sont</a:t>
            </a:r>
            <a:r>
              <a:rPr lang="en-GB" altLang="ja-JP" i="1" dirty="0"/>
              <a:t> </a:t>
            </a:r>
            <a:r>
              <a:rPr lang="en-GB" altLang="ja-JP" i="1" dirty="0" err="1"/>
              <a:t>en</a:t>
            </a:r>
            <a:r>
              <a:rPr lang="en-GB" altLang="ja-JP" i="1" dirty="0"/>
              <a:t> fait </a:t>
            </a:r>
            <a:r>
              <a:rPr lang="en-GB" altLang="ja-JP" i="1" dirty="0" err="1"/>
              <a:t>une</a:t>
            </a:r>
            <a:r>
              <a:rPr lang="en-GB" altLang="ja-JP" i="1" dirty="0"/>
              <a:t> </a:t>
            </a:r>
            <a:r>
              <a:rPr lang="en-GB" altLang="ja-JP" i="1" dirty="0" err="1"/>
              <a:t>marchandise</a:t>
            </a:r>
            <a:r>
              <a:rPr lang="en-GB" altLang="ja-JP" i="1" dirty="0"/>
              <a:t>. </a:t>
            </a:r>
            <a:r>
              <a:rPr lang="en-GB" altLang="ja-JP" i="1" dirty="0" err="1"/>
              <a:t>Elles</a:t>
            </a:r>
            <a:r>
              <a:rPr lang="en-GB" altLang="ja-JP" i="1" dirty="0"/>
              <a:t> </a:t>
            </a:r>
            <a:r>
              <a:rPr lang="en-GB" altLang="ja-JP" i="1" dirty="0" err="1"/>
              <a:t>sont</a:t>
            </a:r>
            <a:r>
              <a:rPr lang="en-GB" altLang="ja-JP" i="1" dirty="0"/>
              <a:t> vendues </a:t>
            </a:r>
            <a:r>
              <a:rPr lang="en-GB" altLang="ja-JP" i="1" dirty="0" err="1"/>
              <a:t>à</a:t>
            </a:r>
            <a:r>
              <a:rPr lang="en-GB" altLang="ja-JP" i="1" dirty="0"/>
              <a:t> des </a:t>
            </a:r>
            <a:r>
              <a:rPr lang="en-GB" altLang="ja-JP" i="1" dirty="0" err="1"/>
              <a:t>personnes</a:t>
            </a:r>
            <a:r>
              <a:rPr lang="en-GB" altLang="ja-JP" i="1" dirty="0"/>
              <a:t> sur le </a:t>
            </a:r>
            <a:r>
              <a:rPr lang="en-GB" altLang="ja-JP" i="1" dirty="0" err="1"/>
              <a:t>marché</a:t>
            </a:r>
            <a:r>
              <a:rPr lang="en-GB" altLang="ja-JP" i="1" dirty="0"/>
              <a:t> noir </a:t>
            </a:r>
            <a:r>
              <a:rPr lang="en-GB" altLang="ja-JP" i="1" dirty="0" err="1"/>
              <a:t>hébergées</a:t>
            </a:r>
            <a:r>
              <a:rPr lang="en-GB" altLang="ja-JP" i="1" dirty="0"/>
              <a:t> dans le pays A qui </a:t>
            </a:r>
            <a:r>
              <a:rPr lang="en-GB" altLang="ja-JP" i="1" dirty="0" err="1"/>
              <a:t>paient</a:t>
            </a:r>
            <a:r>
              <a:rPr lang="en-GB" altLang="ja-JP" i="1" dirty="0"/>
              <a:t> entre 15 et 50 euros par </a:t>
            </a:r>
            <a:r>
              <a:rPr lang="en-GB" altLang="ja-JP" i="1" dirty="0" err="1"/>
              <a:t>photographie</a:t>
            </a:r>
            <a:r>
              <a:rPr lang="en-GB" altLang="ja-JP" i="1" dirty="0"/>
              <a:t>, </a:t>
            </a:r>
            <a:r>
              <a:rPr lang="en-GB" altLang="ja-JP" i="1" dirty="0" err="1"/>
              <a:t>selon</a:t>
            </a:r>
            <a:r>
              <a:rPr lang="en-GB" altLang="ja-JP" i="1" dirty="0"/>
              <a:t> la </a:t>
            </a:r>
            <a:r>
              <a:rPr lang="en-GB" altLang="ja-JP" i="1" dirty="0" err="1"/>
              <a:t>qualité</a:t>
            </a:r>
            <a:r>
              <a:rPr lang="en-GB" altLang="ja-JP" i="1" dirty="0"/>
              <a:t>. </a:t>
            </a:r>
            <a:r>
              <a:rPr lang="en-GB" altLang="ja-JP" i="1" dirty="0" err="1"/>
              <a:t>L'argent</a:t>
            </a:r>
            <a:r>
              <a:rPr lang="en-GB" altLang="ja-JP" i="1" dirty="0"/>
              <a:t> est </a:t>
            </a:r>
            <a:r>
              <a:rPr lang="en-GB" altLang="ja-JP" i="1" dirty="0" err="1"/>
              <a:t>transféré</a:t>
            </a:r>
            <a:r>
              <a:rPr lang="en-GB" altLang="ja-JP" i="1" dirty="0"/>
              <a:t> </a:t>
            </a:r>
            <a:r>
              <a:rPr lang="en-GB" altLang="ja-JP" i="1" dirty="0" err="1"/>
              <a:t>tantôt</a:t>
            </a:r>
            <a:r>
              <a:rPr lang="en-GB" altLang="ja-JP" i="1" dirty="0"/>
              <a:t> sur des </a:t>
            </a:r>
            <a:r>
              <a:rPr lang="en-GB" altLang="ja-JP" i="1" dirty="0" err="1"/>
              <a:t>comptes</a:t>
            </a:r>
            <a:r>
              <a:rPr lang="en-GB" altLang="ja-JP" i="1" dirty="0"/>
              <a:t> </a:t>
            </a:r>
            <a:r>
              <a:rPr lang="en-GB" altLang="ja-JP" i="1" dirty="0" err="1"/>
              <a:t>bancaires</a:t>
            </a:r>
            <a:r>
              <a:rPr lang="en-GB" altLang="ja-JP" i="1" dirty="0"/>
              <a:t>, </a:t>
            </a:r>
            <a:r>
              <a:rPr lang="en-GB" altLang="ja-JP" i="1" dirty="0" err="1"/>
              <a:t>tantôt</a:t>
            </a:r>
            <a:r>
              <a:rPr lang="en-GB" altLang="ja-JP" i="1" dirty="0"/>
              <a:t> </a:t>
            </a:r>
            <a:r>
              <a:rPr lang="en-GB" altLang="ja-JP" i="1" dirty="0" err="1"/>
              <a:t>en</a:t>
            </a:r>
            <a:r>
              <a:rPr lang="en-GB" altLang="ja-JP" i="1" dirty="0"/>
              <a:t> </a:t>
            </a:r>
            <a:r>
              <a:rPr lang="en-GB" altLang="ja-JP" i="1" dirty="0" err="1"/>
              <a:t>cryptomonnaie</a:t>
            </a:r>
            <a:r>
              <a:rPr lang="en-GB" altLang="ja-JP"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dirty="0"/>
          </a:p>
        </p:txBody>
      </p:sp>
    </p:spTree>
    <p:extLst>
      <p:ext uri="{BB962C8B-B14F-4D97-AF65-F5344CB8AC3E}">
        <p14:creationId xmlns:p14="http://schemas.microsoft.com/office/powerpoint/2010/main" val="363885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l’argent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en-GB" altLang="ja-JP" i="1" dirty="0"/>
              <a:t>Des </a:t>
            </a:r>
            <a:r>
              <a:rPr lang="en-GB" altLang="ja-JP" i="1" dirty="0" err="1"/>
              <a:t>informations</a:t>
            </a:r>
            <a:r>
              <a:rPr lang="en-GB" altLang="ja-JP" i="1" dirty="0"/>
              <a:t> </a:t>
            </a:r>
            <a:r>
              <a:rPr lang="en-GB" altLang="ja-JP" i="1" dirty="0" err="1"/>
              <a:t>complémentaires</a:t>
            </a:r>
            <a:r>
              <a:rPr lang="en-GB" altLang="ja-JP" i="1" dirty="0"/>
              <a:t> </a:t>
            </a:r>
            <a:r>
              <a:rPr lang="en-GB" altLang="ja-JP" i="1" dirty="0" err="1"/>
              <a:t>sont</a:t>
            </a:r>
            <a:r>
              <a:rPr lang="en-GB" altLang="ja-JP" i="1" dirty="0"/>
              <a:t> </a:t>
            </a:r>
            <a:r>
              <a:rPr lang="en-GB" altLang="ja-JP" i="1" dirty="0" err="1"/>
              <a:t>obtenues</a:t>
            </a:r>
            <a:r>
              <a:rPr lang="en-GB" altLang="ja-JP" i="1" dirty="0"/>
              <a:t>. Les </a:t>
            </a:r>
            <a:r>
              <a:rPr lang="en-GB" altLang="ja-JP" i="1" dirty="0" err="1"/>
              <a:t>prochains</a:t>
            </a:r>
            <a:r>
              <a:rPr lang="en-GB" altLang="ja-JP" i="1" dirty="0"/>
              <a:t> suspects dans la </a:t>
            </a:r>
            <a:r>
              <a:rPr lang="en-GB" altLang="ja-JP" i="1" dirty="0" err="1"/>
              <a:t>chaîne</a:t>
            </a:r>
            <a:r>
              <a:rPr lang="en-GB" altLang="ja-JP" i="1" dirty="0"/>
              <a:t> </a:t>
            </a:r>
            <a:r>
              <a:rPr lang="en-GB" altLang="ja-JP" i="1" dirty="0" err="1"/>
              <a:t>sont</a:t>
            </a:r>
            <a:r>
              <a:rPr lang="en-GB" altLang="ja-JP" i="1" dirty="0"/>
              <a:t> </a:t>
            </a:r>
            <a:r>
              <a:rPr lang="en-GB" altLang="ja-JP" i="1" dirty="0" err="1"/>
              <a:t>identifiés</a:t>
            </a:r>
            <a:r>
              <a:rPr lang="en-GB" altLang="ja-JP" i="1" dirty="0"/>
              <a:t> et des </a:t>
            </a:r>
            <a:r>
              <a:rPr lang="en-GB" altLang="ja-JP" i="1" dirty="0" err="1"/>
              <a:t>mesures</a:t>
            </a:r>
            <a:r>
              <a:rPr lang="en-GB" altLang="ja-JP" i="1" dirty="0"/>
              <a:t> et actions </a:t>
            </a:r>
            <a:r>
              <a:rPr lang="en-GB" altLang="ja-JP" i="1" dirty="0" err="1"/>
              <a:t>supplémentaires</a:t>
            </a:r>
            <a:r>
              <a:rPr lang="en-GB" altLang="ja-JP" i="1" dirty="0"/>
              <a:t> </a:t>
            </a:r>
            <a:r>
              <a:rPr lang="en-GB" altLang="ja-JP" i="1" dirty="0" err="1"/>
              <a:t>sont</a:t>
            </a:r>
            <a:r>
              <a:rPr lang="en-GB" altLang="ja-JP" i="1" dirty="0"/>
              <a:t> </a:t>
            </a:r>
            <a:r>
              <a:rPr lang="en-GB" altLang="ja-JP" i="1" dirty="0" err="1"/>
              <a:t>entreprises</a:t>
            </a:r>
            <a:r>
              <a:rPr lang="en-GB" altLang="ja-JP" i="1" dirty="0"/>
              <a:t> sur </a:t>
            </a:r>
            <a:r>
              <a:rPr lang="en-GB" altLang="ja-JP" i="1" dirty="0" err="1"/>
              <a:t>ordre</a:t>
            </a:r>
            <a:r>
              <a:rPr lang="en-GB" altLang="ja-JP" i="1" dirty="0"/>
              <a:t> du </a:t>
            </a:r>
            <a:r>
              <a:rPr lang="en-GB" altLang="ja-JP" i="1" dirty="0" err="1"/>
              <a:t>ministère</a:t>
            </a:r>
            <a:r>
              <a:rPr lang="en-GB" altLang="ja-JP" i="1" dirty="0"/>
              <a:t> public </a:t>
            </a:r>
            <a:r>
              <a:rPr lang="en-GB" altLang="ja-JP" i="1" dirty="0" err="1"/>
              <a:t>ou</a:t>
            </a:r>
            <a:r>
              <a:rPr lang="en-GB" altLang="ja-JP" i="1" dirty="0"/>
              <a:t> du tribunal.</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Les actions et </a:t>
            </a:r>
            <a:r>
              <a:rPr lang="en-GB" altLang="ja-JP" i="1" dirty="0" err="1"/>
              <a:t>mesures</a:t>
            </a:r>
            <a:r>
              <a:rPr lang="en-GB" altLang="ja-JP" i="1" dirty="0"/>
              <a:t> </a:t>
            </a:r>
            <a:r>
              <a:rPr lang="en-GB" altLang="ja-JP" i="1" dirty="0" err="1"/>
              <a:t>probantes</a:t>
            </a:r>
            <a:r>
              <a:rPr lang="en-GB" altLang="ja-JP" i="1" dirty="0"/>
              <a:t> </a:t>
            </a:r>
            <a:r>
              <a:rPr lang="en-GB" altLang="ja-JP" i="1" dirty="0" err="1"/>
              <a:t>donnent</a:t>
            </a:r>
            <a:r>
              <a:rPr lang="en-GB" altLang="ja-JP" i="1" dirty="0"/>
              <a:t> des </a:t>
            </a:r>
            <a:r>
              <a:rPr lang="en-GB" altLang="ja-JP" i="1" dirty="0" err="1"/>
              <a:t>résultats</a:t>
            </a:r>
            <a:r>
              <a:rPr lang="en-GB" altLang="ja-JP" i="1" dirty="0"/>
              <a:t>. Les </a:t>
            </a:r>
            <a:r>
              <a:rPr lang="en-GB" altLang="ja-JP" i="1" dirty="0" err="1"/>
              <a:t>preuves</a:t>
            </a:r>
            <a:r>
              <a:rPr lang="en-GB" altLang="ja-JP" i="1" dirty="0"/>
              <a:t> et les </a:t>
            </a:r>
            <a:r>
              <a:rPr lang="en-GB" altLang="ja-JP" i="1" dirty="0" err="1"/>
              <a:t>interrogatoires</a:t>
            </a:r>
            <a:r>
              <a:rPr lang="en-GB" altLang="ja-JP" i="1" dirty="0"/>
              <a:t> </a:t>
            </a:r>
            <a:r>
              <a:rPr lang="en-GB" altLang="ja-JP" i="1" dirty="0" err="1"/>
              <a:t>électroniques</a:t>
            </a:r>
            <a:r>
              <a:rPr lang="en-GB" altLang="ja-JP" i="1" dirty="0"/>
              <a:t> </a:t>
            </a:r>
            <a:r>
              <a:rPr lang="en-GB" altLang="ja-JP" i="1" dirty="0" err="1"/>
              <a:t>montrent</a:t>
            </a:r>
            <a:r>
              <a:rPr lang="en-GB" altLang="ja-JP" i="1" dirty="0"/>
              <a:t> que les </a:t>
            </a:r>
            <a:r>
              <a:rPr lang="en-GB" altLang="ja-JP" i="1" dirty="0" err="1"/>
              <a:t>données</a:t>
            </a:r>
            <a:r>
              <a:rPr lang="en-GB" altLang="ja-JP" i="1" dirty="0"/>
              <a:t> </a:t>
            </a:r>
            <a:r>
              <a:rPr lang="en-GB" altLang="ja-JP" i="1" dirty="0" err="1"/>
              <a:t>personnelles</a:t>
            </a:r>
            <a:r>
              <a:rPr lang="en-GB" altLang="ja-JP" i="1" dirty="0"/>
              <a:t> </a:t>
            </a:r>
            <a:r>
              <a:rPr lang="en-GB" altLang="ja-JP" i="1" dirty="0" err="1"/>
              <a:t>achetées</a:t>
            </a:r>
            <a:r>
              <a:rPr lang="en-GB" altLang="ja-JP" i="1" dirty="0"/>
              <a:t> sur le </a:t>
            </a:r>
            <a:r>
              <a:rPr lang="en-GB" altLang="ja-JP" i="1" dirty="0" err="1"/>
              <a:t>marché</a:t>
            </a:r>
            <a:r>
              <a:rPr lang="en-GB" altLang="ja-JP" i="1" dirty="0"/>
              <a:t> noir </a:t>
            </a:r>
            <a:r>
              <a:rPr lang="en-GB" altLang="ja-JP" i="1" dirty="0" err="1"/>
              <a:t>sont</a:t>
            </a:r>
            <a:r>
              <a:rPr lang="en-GB" altLang="ja-JP" i="1" dirty="0"/>
              <a:t> </a:t>
            </a:r>
            <a:r>
              <a:rPr lang="en-GB" altLang="ja-JP" i="1" dirty="0" err="1"/>
              <a:t>effectivement</a:t>
            </a:r>
            <a:r>
              <a:rPr lang="en-GB" altLang="ja-JP" i="1" dirty="0"/>
              <a:t> </a:t>
            </a:r>
            <a:r>
              <a:rPr lang="en-GB" altLang="ja-JP" i="1" dirty="0" err="1"/>
              <a:t>utilisées</a:t>
            </a:r>
            <a:r>
              <a:rPr lang="en-GB" altLang="ja-JP" i="1" dirty="0"/>
              <a:t> pour </a:t>
            </a:r>
            <a:r>
              <a:rPr lang="en-GB" altLang="ja-JP" i="1" dirty="0" err="1"/>
              <a:t>l'ouverture</a:t>
            </a:r>
            <a:r>
              <a:rPr lang="en-GB" altLang="ja-JP" i="1" dirty="0"/>
              <a:t> de </a:t>
            </a:r>
            <a:r>
              <a:rPr lang="en-GB" altLang="ja-JP" i="1" dirty="0" err="1"/>
              <a:t>comptes</a:t>
            </a:r>
            <a:r>
              <a:rPr lang="en-GB" altLang="ja-JP" i="1" dirty="0"/>
              <a:t> de </a:t>
            </a:r>
            <a:r>
              <a:rPr lang="en-GB" altLang="ja-JP" i="1" dirty="0" err="1"/>
              <a:t>paiement</a:t>
            </a:r>
            <a:r>
              <a:rPr lang="en-GB" altLang="ja-JP" i="1" dirty="0"/>
              <a:t> </a:t>
            </a:r>
            <a:r>
              <a:rPr lang="en-GB" altLang="ja-JP" i="1" dirty="0" err="1"/>
              <a:t>auprès</a:t>
            </a:r>
            <a:r>
              <a:rPr lang="en-GB" altLang="ja-JP" i="1" dirty="0"/>
              <a:t> de </a:t>
            </a:r>
            <a:r>
              <a:rPr lang="en-GB" altLang="ja-JP" i="1" dirty="0" err="1"/>
              <a:t>sociétés</a:t>
            </a:r>
            <a:r>
              <a:rPr lang="en-GB" altLang="ja-JP" i="1" dirty="0"/>
              <a:t> de </a:t>
            </a:r>
            <a:r>
              <a:rPr lang="en-GB" altLang="ja-JP" i="1" dirty="0" err="1"/>
              <a:t>paiement</a:t>
            </a:r>
            <a:r>
              <a:rPr lang="en-GB" altLang="ja-JP" i="1" dirty="0"/>
              <a:t> </a:t>
            </a:r>
            <a:r>
              <a:rPr lang="en-GB" altLang="ja-JP" i="1" dirty="0" err="1"/>
              <a:t>en</a:t>
            </a:r>
            <a:r>
              <a:rPr lang="en-GB" altLang="ja-JP" i="1" dirty="0"/>
              <a:t> </a:t>
            </a:r>
            <a:r>
              <a:rPr lang="en-GB" altLang="ja-JP" i="1" dirty="0" err="1"/>
              <a:t>ligne</a:t>
            </a:r>
            <a:r>
              <a:rPr lang="en-GB" altLang="ja-JP" i="1" dirty="0"/>
              <a:t> </a:t>
            </a:r>
            <a:r>
              <a:rPr lang="en-GB" altLang="ja-JP" i="1" dirty="0" err="1"/>
              <a:t>résidant</a:t>
            </a:r>
            <a:r>
              <a:rPr lang="en-GB" altLang="ja-JP" i="1" dirty="0"/>
              <a:t> dans le pays B, qui </a:t>
            </a:r>
            <a:r>
              <a:rPr lang="en-GB" altLang="ja-JP" i="1" dirty="0" err="1"/>
              <a:t>approuvent</a:t>
            </a:r>
            <a:r>
              <a:rPr lang="en-GB" altLang="ja-JP" i="1" dirty="0"/>
              <a:t> la </a:t>
            </a:r>
            <a:r>
              <a:rPr lang="en-GB" altLang="ja-JP" i="1" dirty="0" err="1"/>
              <a:t>coopération</a:t>
            </a:r>
            <a:r>
              <a:rPr lang="en-GB" altLang="ja-JP" i="1" dirty="0"/>
              <a:t> </a:t>
            </a:r>
            <a:r>
              <a:rPr lang="en-GB" altLang="ja-JP" i="1" dirty="0" err="1"/>
              <a:t>volontaire</a:t>
            </a:r>
            <a:r>
              <a:rPr lang="en-GB" altLang="ja-JP" i="1" dirty="0"/>
              <a:t>. Les </a:t>
            </a:r>
            <a:r>
              <a:rPr lang="en-GB" altLang="ja-JP" i="1" dirty="0" err="1"/>
              <a:t>comptes</a:t>
            </a:r>
            <a:r>
              <a:rPr lang="en-GB" altLang="ja-JP" i="1" dirty="0"/>
              <a:t> de </a:t>
            </a:r>
            <a:r>
              <a:rPr lang="en-GB" altLang="ja-JP" i="1" dirty="0" err="1"/>
              <a:t>paiement</a:t>
            </a:r>
            <a:r>
              <a:rPr lang="en-GB" altLang="ja-JP" i="1" dirty="0"/>
              <a:t> </a:t>
            </a:r>
            <a:r>
              <a:rPr lang="en-GB" altLang="ja-JP" i="1" dirty="0" err="1"/>
              <a:t>sont</a:t>
            </a:r>
            <a:r>
              <a:rPr lang="en-GB" altLang="ja-JP" i="1" dirty="0"/>
              <a:t> </a:t>
            </a:r>
            <a:r>
              <a:rPr lang="en-GB" altLang="ja-JP" i="1" dirty="0" err="1"/>
              <a:t>ouverts</a:t>
            </a:r>
            <a:r>
              <a:rPr lang="en-GB" altLang="ja-JP" i="1" dirty="0"/>
              <a:t> au nom de la </a:t>
            </a:r>
            <a:r>
              <a:rPr lang="en-GB" altLang="ja-JP" i="1" dirty="0" err="1"/>
              <a:t>personne</a:t>
            </a:r>
            <a:r>
              <a:rPr lang="en-GB" altLang="ja-JP" i="1" dirty="0"/>
              <a:t> dont la carte </a:t>
            </a:r>
            <a:r>
              <a:rPr lang="en-GB" altLang="ja-JP" i="1" dirty="0" err="1"/>
              <a:t>d'identité</a:t>
            </a:r>
            <a:r>
              <a:rPr lang="en-GB" altLang="ja-JP" i="1" dirty="0"/>
              <a:t> et la </a:t>
            </a:r>
            <a:r>
              <a:rPr lang="en-GB" altLang="ja-JP" i="1" dirty="0" err="1"/>
              <a:t>photographie</a:t>
            </a:r>
            <a:r>
              <a:rPr lang="en-GB" altLang="ja-JP" i="1" dirty="0"/>
              <a:t> </a:t>
            </a:r>
            <a:r>
              <a:rPr lang="en-GB" altLang="ja-JP" i="1" dirty="0" err="1"/>
              <a:t>ont</a:t>
            </a:r>
            <a:r>
              <a:rPr lang="en-GB" altLang="ja-JP" i="1" dirty="0"/>
              <a:t> </a:t>
            </a:r>
            <a:r>
              <a:rPr lang="en-GB" altLang="ja-JP" i="1" dirty="0" err="1"/>
              <a:t>été</a:t>
            </a:r>
            <a:r>
              <a:rPr lang="en-GB" altLang="ja-JP" i="1" dirty="0"/>
              <a:t> </a:t>
            </a:r>
            <a:r>
              <a:rPr lang="en-GB" altLang="ja-JP" i="1" dirty="0" err="1"/>
              <a:t>utilisées</a:t>
            </a:r>
            <a:r>
              <a:rPr lang="en-GB" altLang="ja-JP" i="1" dirty="0"/>
              <a:t>. La </a:t>
            </a:r>
            <a:r>
              <a:rPr lang="en-GB" altLang="ja-JP" i="1" dirty="0" err="1"/>
              <a:t>photographie</a:t>
            </a:r>
            <a:r>
              <a:rPr lang="en-GB" altLang="ja-JP" i="1" dirty="0"/>
              <a:t> est </a:t>
            </a:r>
            <a:r>
              <a:rPr lang="en-GB" altLang="ja-JP" i="1" dirty="0" err="1"/>
              <a:t>l'une</a:t>
            </a:r>
            <a:r>
              <a:rPr lang="en-GB" altLang="ja-JP" i="1" dirty="0"/>
              <a:t> des conditions </a:t>
            </a:r>
            <a:r>
              <a:rPr lang="en-GB" altLang="ja-JP" i="1" dirty="0" err="1"/>
              <a:t>d'ouverture</a:t>
            </a:r>
            <a:r>
              <a:rPr lang="en-GB" altLang="ja-JP" i="1" dirty="0"/>
              <a:t> du </a:t>
            </a:r>
            <a:r>
              <a:rPr lang="en-GB" altLang="ja-JP" i="1" dirty="0" err="1"/>
              <a:t>compte</a:t>
            </a:r>
            <a:r>
              <a:rPr lang="en-GB" altLang="ja-JP" i="1" dirty="0"/>
              <a: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Une </a:t>
            </a:r>
            <a:r>
              <a:rPr lang="en-GB" altLang="ja-JP" i="1" dirty="0" err="1"/>
              <a:t>enquête</a:t>
            </a:r>
            <a:r>
              <a:rPr lang="en-GB" altLang="ja-JP" i="1" dirty="0"/>
              <a:t> plus </a:t>
            </a:r>
            <a:r>
              <a:rPr lang="en-GB" altLang="ja-JP" i="1" dirty="0" err="1"/>
              <a:t>approfondie</a:t>
            </a:r>
            <a:r>
              <a:rPr lang="en-GB" altLang="ja-JP" i="1" dirty="0"/>
              <a:t> </a:t>
            </a:r>
            <a:r>
              <a:rPr lang="en-GB" altLang="ja-JP" i="1" dirty="0" err="1"/>
              <a:t>montre</a:t>
            </a:r>
            <a:r>
              <a:rPr lang="en-GB" altLang="ja-JP" i="1" dirty="0"/>
              <a:t> que les </a:t>
            </a:r>
            <a:r>
              <a:rPr lang="en-GB" altLang="ja-JP" i="1" dirty="0" err="1"/>
              <a:t>comptes</a:t>
            </a:r>
            <a:r>
              <a:rPr lang="en-GB" altLang="ja-JP" i="1" dirty="0"/>
              <a:t> </a:t>
            </a:r>
            <a:r>
              <a:rPr lang="en-GB" altLang="ja-JP" i="1" dirty="0" err="1"/>
              <a:t>nouvellement</a:t>
            </a:r>
            <a:r>
              <a:rPr lang="en-GB" altLang="ja-JP" i="1" dirty="0"/>
              <a:t> </a:t>
            </a:r>
            <a:r>
              <a:rPr lang="en-GB" altLang="ja-JP" i="1" dirty="0" err="1"/>
              <a:t>ouverts</a:t>
            </a:r>
            <a:r>
              <a:rPr lang="en-GB" altLang="ja-JP" i="1" dirty="0"/>
              <a:t> </a:t>
            </a:r>
            <a:r>
              <a:rPr lang="en-GB" altLang="ja-JP" i="1" dirty="0" err="1"/>
              <a:t>reçoivent</a:t>
            </a:r>
            <a:r>
              <a:rPr lang="en-GB" altLang="ja-JP" i="1" dirty="0"/>
              <a:t> dans les 24/48 </a:t>
            </a:r>
            <a:r>
              <a:rPr lang="en-GB" altLang="ja-JP" i="1" dirty="0" err="1"/>
              <a:t>heures</a:t>
            </a:r>
            <a:r>
              <a:rPr lang="en-GB" altLang="ja-JP" i="1" dirty="0"/>
              <a:t> des </a:t>
            </a:r>
            <a:r>
              <a:rPr lang="en-GB" altLang="ja-JP" i="1" dirty="0" err="1"/>
              <a:t>dépôts</a:t>
            </a:r>
            <a:r>
              <a:rPr lang="en-GB" altLang="ja-JP" i="1" dirty="0"/>
              <a:t> de 1000 EUR </a:t>
            </a:r>
            <a:r>
              <a:rPr lang="en-GB" altLang="ja-JP" i="1" dirty="0" err="1"/>
              <a:t>chacun</a:t>
            </a:r>
            <a:r>
              <a:rPr lang="en-GB" altLang="ja-JP" i="1" dirty="0"/>
              <a:t> </a:t>
            </a:r>
            <a:r>
              <a:rPr lang="en-GB" altLang="ja-JP" i="1" dirty="0" err="1"/>
              <a:t>payés</a:t>
            </a:r>
            <a:r>
              <a:rPr lang="en-GB" altLang="ja-JP" i="1" dirty="0"/>
              <a:t> </a:t>
            </a:r>
            <a:r>
              <a:rPr lang="en-GB" altLang="ja-JP" i="1" dirty="0" err="1"/>
              <a:t>en</a:t>
            </a:r>
            <a:r>
              <a:rPr lang="en-GB" altLang="ja-JP" i="1" dirty="0"/>
              <a:t> </a:t>
            </a:r>
            <a:r>
              <a:rPr lang="en-GB" altLang="ja-JP" i="1" dirty="0" err="1"/>
              <a:t>cryptomonnaie</a:t>
            </a:r>
            <a:r>
              <a:rPr lang="en-GB" altLang="ja-JP" i="1" dirty="0"/>
              <a:t>. Comme des </a:t>
            </a:r>
            <a:r>
              <a:rPr lang="en-GB" altLang="ja-JP" i="1" dirty="0" err="1"/>
              <a:t>centaines</a:t>
            </a:r>
            <a:r>
              <a:rPr lang="en-GB" altLang="ja-JP" i="1" dirty="0"/>
              <a:t> </a:t>
            </a:r>
            <a:r>
              <a:rPr lang="en-GB" altLang="ja-JP" i="1" dirty="0" err="1"/>
              <a:t>ou</a:t>
            </a:r>
            <a:r>
              <a:rPr lang="en-GB" altLang="ja-JP" i="1" dirty="0"/>
              <a:t> des </a:t>
            </a:r>
            <a:r>
              <a:rPr lang="en-GB" altLang="ja-JP" i="1" dirty="0" err="1"/>
              <a:t>milliers</a:t>
            </a:r>
            <a:r>
              <a:rPr lang="en-GB" altLang="ja-JP" i="1" dirty="0"/>
              <a:t> de </a:t>
            </a:r>
            <a:r>
              <a:rPr lang="en-GB" altLang="ja-JP" i="1" dirty="0" err="1"/>
              <a:t>comptes</a:t>
            </a:r>
            <a:r>
              <a:rPr lang="en-GB" altLang="ja-JP" i="1" dirty="0"/>
              <a:t> </a:t>
            </a:r>
            <a:r>
              <a:rPr lang="en-GB" altLang="ja-JP" i="1" dirty="0" err="1"/>
              <a:t>sont</a:t>
            </a:r>
            <a:r>
              <a:rPr lang="en-GB" altLang="ja-JP" i="1" dirty="0"/>
              <a:t> </a:t>
            </a:r>
            <a:r>
              <a:rPr lang="en-GB" altLang="ja-JP" i="1" dirty="0" err="1"/>
              <a:t>utilisés</a:t>
            </a:r>
            <a:r>
              <a:rPr lang="en-GB" altLang="ja-JP" i="1" dirty="0"/>
              <a:t>, il commence </a:t>
            </a:r>
            <a:r>
              <a:rPr lang="en-GB" altLang="ja-JP" i="1" dirty="0" err="1"/>
              <a:t>à</a:t>
            </a:r>
            <a:r>
              <a:rPr lang="en-GB" altLang="ja-JP" i="1" dirty="0"/>
              <a:t> </a:t>
            </a:r>
            <a:r>
              <a:rPr lang="en-GB" altLang="ja-JP" i="1" dirty="0" err="1"/>
              <a:t>être</a:t>
            </a:r>
            <a:r>
              <a:rPr lang="en-GB" altLang="ja-JP" i="1" dirty="0"/>
              <a:t> </a:t>
            </a:r>
            <a:r>
              <a:rPr lang="en-GB" altLang="ja-JP" i="1" dirty="0" err="1"/>
              <a:t>clair</a:t>
            </a:r>
            <a:r>
              <a:rPr lang="en-GB" altLang="ja-JP" i="1" dirty="0"/>
              <a:t> que des </a:t>
            </a:r>
            <a:r>
              <a:rPr lang="en-GB" altLang="ja-JP" i="1" dirty="0" err="1"/>
              <a:t>sommes</a:t>
            </a:r>
            <a:r>
              <a:rPr lang="en-GB" altLang="ja-JP" i="1" dirty="0"/>
              <a:t> </a:t>
            </a:r>
            <a:r>
              <a:rPr lang="en-GB" altLang="ja-JP" i="1" dirty="0" err="1"/>
              <a:t>importantes</a:t>
            </a:r>
            <a:r>
              <a:rPr lang="en-GB" altLang="ja-JP" i="1" dirty="0"/>
              <a:t> </a:t>
            </a:r>
            <a:r>
              <a:rPr lang="en-GB" altLang="ja-JP" i="1" dirty="0" err="1"/>
              <a:t>sont</a:t>
            </a:r>
            <a:r>
              <a:rPr lang="en-GB" altLang="ja-JP" i="1" dirty="0"/>
              <a:t> </a:t>
            </a:r>
            <a:r>
              <a:rPr lang="en-GB" altLang="ja-JP" i="1" dirty="0" err="1"/>
              <a:t>en</a:t>
            </a:r>
            <a:r>
              <a:rPr lang="en-GB" altLang="ja-JP" i="1" dirty="0"/>
              <a:t> jeu. </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dirty="0"/>
          </a:p>
        </p:txBody>
      </p:sp>
    </p:spTree>
    <p:extLst>
      <p:ext uri="{BB962C8B-B14F-4D97-AF65-F5344CB8AC3E}">
        <p14:creationId xmlns:p14="http://schemas.microsoft.com/office/powerpoint/2010/main" val="3776393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l’argent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en-GB" altLang="ja-JP" sz="2200" i="1" dirty="0"/>
              <a:t>Une </a:t>
            </a:r>
            <a:r>
              <a:rPr lang="en-GB" altLang="ja-JP" sz="2200" i="1" dirty="0" err="1"/>
              <a:t>enquête</a:t>
            </a:r>
            <a:r>
              <a:rPr lang="en-GB" altLang="ja-JP" sz="2200" i="1" dirty="0"/>
              <a:t> plus </a:t>
            </a:r>
            <a:r>
              <a:rPr lang="en-GB" altLang="ja-JP" sz="2200" i="1" dirty="0" err="1"/>
              <a:t>approfondie</a:t>
            </a:r>
            <a:r>
              <a:rPr lang="en-GB" altLang="ja-JP" sz="2200" i="1" dirty="0"/>
              <a:t> </a:t>
            </a:r>
            <a:r>
              <a:rPr lang="en-GB" altLang="ja-JP" sz="2200" i="1" dirty="0" err="1"/>
              <a:t>montre</a:t>
            </a:r>
            <a:r>
              <a:rPr lang="en-GB" altLang="ja-JP" sz="2200" i="1" dirty="0"/>
              <a:t> que les </a:t>
            </a:r>
            <a:r>
              <a:rPr lang="en-GB" altLang="ja-JP" sz="2200" i="1" dirty="0" err="1"/>
              <a:t>comptes</a:t>
            </a:r>
            <a:r>
              <a:rPr lang="en-GB" altLang="ja-JP" sz="2200" i="1" dirty="0"/>
              <a:t> de </a:t>
            </a:r>
            <a:r>
              <a:rPr lang="en-GB" altLang="ja-JP" sz="2200" i="1" dirty="0" err="1"/>
              <a:t>paiement</a:t>
            </a:r>
            <a:r>
              <a:rPr lang="en-GB" altLang="ja-JP" sz="2200" i="1" dirty="0"/>
              <a:t> </a:t>
            </a:r>
            <a:r>
              <a:rPr lang="en-GB" altLang="ja-JP" sz="2200" i="1" dirty="0" err="1"/>
              <a:t>en</a:t>
            </a:r>
            <a:r>
              <a:rPr lang="en-GB" altLang="ja-JP" sz="2200" i="1" dirty="0"/>
              <a:t> </a:t>
            </a:r>
            <a:r>
              <a:rPr lang="en-GB" altLang="ja-JP" sz="2200" i="1" dirty="0" err="1"/>
              <a:t>ligne</a:t>
            </a:r>
            <a:r>
              <a:rPr lang="en-GB" altLang="ja-JP" sz="2200" i="1" dirty="0"/>
              <a:t> dans le pays B </a:t>
            </a:r>
            <a:r>
              <a:rPr lang="en-GB" altLang="ja-JP" sz="2200" i="1" dirty="0" err="1"/>
              <a:t>sont</a:t>
            </a:r>
            <a:r>
              <a:rPr lang="en-GB" altLang="ja-JP" sz="2200" i="1" dirty="0"/>
              <a:t> </a:t>
            </a:r>
            <a:r>
              <a:rPr lang="en-GB" altLang="ja-JP" sz="2200" i="1" dirty="0" err="1"/>
              <a:t>liés</a:t>
            </a:r>
            <a:r>
              <a:rPr lang="en-GB" altLang="ja-JP" sz="2200" i="1" dirty="0"/>
              <a:t> aux </a:t>
            </a:r>
            <a:r>
              <a:rPr lang="en-GB" altLang="ja-JP" sz="2200" i="1" dirty="0" err="1"/>
              <a:t>comptes</a:t>
            </a:r>
            <a:r>
              <a:rPr lang="en-GB" altLang="ja-JP" sz="2200" i="1" dirty="0"/>
              <a:t> du pays C </a:t>
            </a:r>
            <a:r>
              <a:rPr lang="en-GB" altLang="ja-JP" sz="2200" i="1" dirty="0" err="1"/>
              <a:t>auprès</a:t>
            </a:r>
            <a:r>
              <a:rPr lang="en-GB" altLang="ja-JP" sz="2200" i="1" dirty="0"/>
              <a:t> </a:t>
            </a:r>
            <a:r>
              <a:rPr lang="en-GB" altLang="ja-JP" sz="2200" i="1" dirty="0" err="1"/>
              <a:t>d'une</a:t>
            </a:r>
            <a:r>
              <a:rPr lang="en-GB" altLang="ja-JP" sz="2200" i="1" dirty="0"/>
              <a:t> </a:t>
            </a:r>
            <a:r>
              <a:rPr lang="en-GB" altLang="ja-JP" sz="2200" i="1" dirty="0" err="1"/>
              <a:t>société</a:t>
            </a:r>
            <a:r>
              <a:rPr lang="en-GB" altLang="ja-JP" sz="2200" i="1" dirty="0"/>
              <a:t> de </a:t>
            </a:r>
            <a:r>
              <a:rPr lang="en-GB" altLang="ja-JP" sz="2200" i="1" dirty="0" err="1"/>
              <a:t>paris</a:t>
            </a:r>
            <a:r>
              <a:rPr lang="en-GB" altLang="ja-JP" sz="2200" i="1" dirty="0"/>
              <a:t> </a:t>
            </a:r>
            <a:r>
              <a:rPr lang="en-GB" altLang="ja-JP" sz="2200" i="1" dirty="0" err="1"/>
              <a:t>en</a:t>
            </a:r>
            <a:r>
              <a:rPr lang="en-GB" altLang="ja-JP" sz="2200" i="1" dirty="0"/>
              <a:t> </a:t>
            </a:r>
            <a:r>
              <a:rPr lang="en-GB" altLang="ja-JP" sz="2200" i="1" dirty="0" err="1"/>
              <a:t>ligne</a:t>
            </a:r>
            <a:r>
              <a:rPr lang="en-GB" altLang="ja-JP" sz="2200" i="1" dirty="0"/>
              <a:t>, qui </a:t>
            </a:r>
            <a:r>
              <a:rPr lang="en-GB" altLang="ja-JP" sz="2200" i="1" dirty="0" err="1"/>
              <a:t>n'approuve</a:t>
            </a:r>
            <a:r>
              <a:rPr lang="en-GB" altLang="ja-JP" sz="2200" i="1" dirty="0"/>
              <a:t> pas la </a:t>
            </a:r>
            <a:r>
              <a:rPr lang="en-GB" altLang="ja-JP" sz="2200" i="1" dirty="0" err="1"/>
              <a:t>coopération</a:t>
            </a:r>
            <a:r>
              <a:rPr lang="en-GB" altLang="ja-JP" sz="2200" i="1" dirty="0"/>
              <a:t> </a:t>
            </a:r>
            <a:r>
              <a:rPr lang="en-GB" altLang="ja-JP" sz="2200" i="1" dirty="0" err="1"/>
              <a:t>volontaire</a:t>
            </a:r>
            <a:r>
              <a:rPr lang="en-GB" altLang="ja-JP" sz="2200" i="1" dirty="0"/>
              <a:t>. Il </a:t>
            </a:r>
            <a:r>
              <a:rPr lang="en-GB" altLang="ja-JP" sz="2200" i="1" dirty="0" err="1"/>
              <a:t>semble</a:t>
            </a:r>
            <a:r>
              <a:rPr lang="en-GB" altLang="ja-JP" sz="2200" i="1" dirty="0"/>
              <a:t> que les </a:t>
            </a:r>
            <a:r>
              <a:rPr lang="en-GB" altLang="ja-JP" sz="2200" i="1" dirty="0" err="1"/>
              <a:t>mêmes</a:t>
            </a:r>
            <a:r>
              <a:rPr lang="en-GB" altLang="ja-JP" sz="2200" i="1" dirty="0"/>
              <a:t> </a:t>
            </a:r>
            <a:r>
              <a:rPr lang="en-GB" altLang="ja-JP" sz="2200" i="1" dirty="0" err="1"/>
              <a:t>noms</a:t>
            </a:r>
            <a:r>
              <a:rPr lang="en-GB" altLang="ja-JP" sz="2200" i="1" dirty="0"/>
              <a:t> et les </a:t>
            </a:r>
            <a:r>
              <a:rPr lang="en-GB" altLang="ja-JP" sz="2200" i="1" dirty="0" err="1"/>
              <a:t>mêmes</a:t>
            </a:r>
            <a:r>
              <a:rPr lang="en-GB" altLang="ja-JP" sz="2200" i="1" dirty="0"/>
              <a:t> </a:t>
            </a:r>
            <a:r>
              <a:rPr lang="en-GB" altLang="ja-JP" sz="2200" i="1" dirty="0" err="1"/>
              <a:t>identifiants</a:t>
            </a:r>
            <a:r>
              <a:rPr lang="en-GB" altLang="ja-JP" sz="2200" i="1" dirty="0"/>
              <a:t> </a:t>
            </a:r>
            <a:r>
              <a:rPr lang="en-GB" altLang="ja-JP" sz="2200" i="1" dirty="0" err="1"/>
              <a:t>personnels</a:t>
            </a:r>
            <a:r>
              <a:rPr lang="en-GB" altLang="ja-JP" sz="2200" i="1" dirty="0"/>
              <a:t> </a:t>
            </a:r>
            <a:r>
              <a:rPr lang="en-GB" altLang="ja-JP" sz="2200" i="1" dirty="0" err="1"/>
              <a:t>soient</a:t>
            </a:r>
            <a:r>
              <a:rPr lang="en-GB" altLang="ja-JP" sz="2200" i="1" dirty="0"/>
              <a:t> </a:t>
            </a:r>
            <a:r>
              <a:rPr lang="en-GB" altLang="ja-JP" sz="2200" i="1" dirty="0" err="1"/>
              <a:t>utilisés</a:t>
            </a:r>
            <a:r>
              <a:rPr lang="en-GB" altLang="ja-JP" sz="2200" i="1" dirty="0"/>
              <a:t> pour </a:t>
            </a:r>
            <a:r>
              <a:rPr lang="en-GB" altLang="ja-JP" sz="2200" i="1" dirty="0" err="1"/>
              <a:t>l'ouverture</a:t>
            </a:r>
            <a:r>
              <a:rPr lang="en-GB" altLang="ja-JP" sz="2200" i="1" dirty="0"/>
              <a:t> des </a:t>
            </a:r>
            <a:r>
              <a:rPr lang="en-GB" altLang="ja-JP" sz="2200" i="1" dirty="0" err="1"/>
              <a:t>comptes</a:t>
            </a:r>
            <a:r>
              <a:rPr lang="en-GB" altLang="ja-JP" sz="2200" i="1" dirty="0"/>
              <a:t> de </a:t>
            </a:r>
            <a:r>
              <a:rPr lang="en-GB" altLang="ja-JP" sz="2200" i="1" dirty="0" err="1"/>
              <a:t>paris</a:t>
            </a:r>
            <a:r>
              <a:rPr lang="en-GB" altLang="ja-JP" sz="2200" i="1" dirty="0"/>
              <a:t> </a:t>
            </a:r>
            <a:r>
              <a:rPr lang="en-GB" altLang="ja-JP" sz="2200" i="1" dirty="0" err="1"/>
              <a:t>en</a:t>
            </a:r>
            <a:r>
              <a:rPr lang="en-GB" altLang="ja-JP" sz="2200" i="1" dirty="0"/>
              <a:t> </a:t>
            </a:r>
            <a:r>
              <a:rPr lang="en-GB" altLang="ja-JP" sz="2200" i="1" dirty="0" err="1"/>
              <a:t>ligne</a:t>
            </a:r>
            <a:r>
              <a:rPr lang="en-GB" altLang="ja-JP" sz="2200" i="1" dirty="0"/>
              <a:t> dans le pays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Des </a:t>
            </a:r>
            <a:r>
              <a:rPr lang="en-GB" altLang="ja-JP" sz="2200" i="1" dirty="0" err="1"/>
              <a:t>enquêtes</a:t>
            </a:r>
            <a:r>
              <a:rPr lang="en-GB" altLang="ja-JP" sz="2200" i="1" dirty="0"/>
              <a:t> </a:t>
            </a:r>
            <a:r>
              <a:rPr lang="en-GB" altLang="ja-JP" sz="2200" i="1" dirty="0" err="1"/>
              <a:t>complémentaires</a:t>
            </a:r>
            <a:r>
              <a:rPr lang="en-GB" altLang="ja-JP" sz="2200" i="1" dirty="0"/>
              <a:t> </a:t>
            </a:r>
            <a:r>
              <a:rPr lang="en-GB" altLang="ja-JP" sz="2200" i="1" dirty="0" err="1"/>
              <a:t>montrent</a:t>
            </a:r>
            <a:r>
              <a:rPr lang="en-GB" altLang="ja-JP" sz="2200" i="1" dirty="0"/>
              <a:t> que très </a:t>
            </a:r>
            <a:r>
              <a:rPr lang="en-GB" altLang="ja-JP" sz="2200" i="1" dirty="0" err="1"/>
              <a:t>peu</a:t>
            </a:r>
            <a:r>
              <a:rPr lang="en-GB" altLang="ja-JP" sz="2200" i="1" dirty="0"/>
              <a:t> de temps après le </a:t>
            </a:r>
            <a:r>
              <a:rPr lang="en-GB" altLang="ja-JP" sz="2200" i="1" dirty="0" err="1"/>
              <a:t>versement</a:t>
            </a:r>
            <a:r>
              <a:rPr lang="en-GB" altLang="ja-JP" sz="2200" i="1" dirty="0"/>
              <a:t> initial de </a:t>
            </a:r>
            <a:r>
              <a:rPr lang="en-GB" altLang="ja-JP" sz="2200" i="1" dirty="0" err="1"/>
              <a:t>l'acompte</a:t>
            </a:r>
            <a:r>
              <a:rPr lang="en-GB" altLang="ja-JP" sz="2200" i="1" dirty="0"/>
              <a:t> de 1000 EUR sur le </a:t>
            </a:r>
            <a:r>
              <a:rPr lang="en-GB" altLang="ja-JP" sz="2200" i="1" dirty="0" err="1"/>
              <a:t>compte</a:t>
            </a:r>
            <a:r>
              <a:rPr lang="en-GB" altLang="ja-JP" sz="2200" i="1" dirty="0"/>
              <a:t> du pays B, </a:t>
            </a:r>
            <a:r>
              <a:rPr lang="en-GB" altLang="ja-JP" sz="2200" i="1" dirty="0" err="1"/>
              <a:t>celui</a:t>
            </a:r>
            <a:r>
              <a:rPr lang="en-GB" altLang="ja-JP" sz="2200" i="1" dirty="0"/>
              <a:t>-ci est </a:t>
            </a:r>
            <a:r>
              <a:rPr lang="en-GB" altLang="ja-JP" sz="2200" i="1" dirty="0" err="1"/>
              <a:t>transféré</a:t>
            </a:r>
            <a:r>
              <a:rPr lang="en-GB" altLang="ja-JP" sz="2200" i="1" dirty="0"/>
              <a:t> sur le </a:t>
            </a:r>
            <a:r>
              <a:rPr lang="en-GB" altLang="ja-JP" sz="2200" i="1" dirty="0" err="1"/>
              <a:t>compte</a:t>
            </a:r>
            <a:r>
              <a:rPr lang="en-GB" altLang="ja-JP" sz="2200" i="1" dirty="0"/>
              <a:t> de </a:t>
            </a:r>
            <a:r>
              <a:rPr lang="en-GB" altLang="ja-JP" sz="2200" i="1" dirty="0" err="1"/>
              <a:t>paris</a:t>
            </a:r>
            <a:r>
              <a:rPr lang="en-GB" altLang="ja-JP" sz="2200" i="1" dirty="0"/>
              <a:t> du pays C. Le flux net de </a:t>
            </a:r>
            <a:r>
              <a:rPr lang="en-GB" altLang="ja-JP" sz="2200" i="1" dirty="0" err="1"/>
              <a:t>trésorerie</a:t>
            </a:r>
            <a:r>
              <a:rPr lang="en-GB" altLang="ja-JP" sz="2200" i="1" dirty="0"/>
              <a:t> est </a:t>
            </a:r>
            <a:r>
              <a:rPr lang="en-GB" altLang="ja-JP" sz="2200" i="1" dirty="0" err="1"/>
              <a:t>complet</a:t>
            </a:r>
            <a:r>
              <a:rPr lang="en-GB" altLang="ja-JP" sz="2200" i="1" dirty="0"/>
              <a:t>, </a:t>
            </a:r>
            <a:r>
              <a:rPr lang="en-GB" altLang="ja-JP" sz="2200" i="1" dirty="0" err="1"/>
              <a:t>ce</a:t>
            </a:r>
            <a:r>
              <a:rPr lang="en-GB" altLang="ja-JP" sz="2200" i="1" dirty="0"/>
              <a:t> qui </a:t>
            </a:r>
            <a:r>
              <a:rPr lang="en-GB" altLang="ja-JP" sz="2200" i="1" dirty="0" err="1"/>
              <a:t>signifie</a:t>
            </a:r>
            <a:r>
              <a:rPr lang="en-GB" altLang="ja-JP" sz="2200" i="1" dirty="0"/>
              <a:t> que </a:t>
            </a:r>
            <a:r>
              <a:rPr lang="en-GB" altLang="ja-JP" sz="2200" i="1" dirty="0" err="1"/>
              <a:t>rien</a:t>
            </a:r>
            <a:r>
              <a:rPr lang="en-GB" altLang="ja-JP" sz="2200" i="1" dirty="0"/>
              <a:t> ne </a:t>
            </a:r>
            <a:r>
              <a:rPr lang="en-GB" altLang="ja-JP" sz="2200" i="1" dirty="0" err="1"/>
              <a:t>reste</a:t>
            </a:r>
            <a:r>
              <a:rPr lang="en-GB" altLang="ja-JP" sz="2200" i="1" dirty="0"/>
              <a:t> dans le pays B et que tout </a:t>
            </a:r>
            <a:r>
              <a:rPr lang="en-GB" altLang="ja-JP" sz="2200" i="1" dirty="0" err="1"/>
              <a:t>l'argent</a:t>
            </a:r>
            <a:r>
              <a:rPr lang="en-GB" altLang="ja-JP" sz="2200" i="1" dirty="0"/>
              <a:t> est </a:t>
            </a:r>
            <a:r>
              <a:rPr lang="en-GB" altLang="ja-JP" sz="2200" i="1" dirty="0" err="1"/>
              <a:t>transféré</a:t>
            </a:r>
            <a:r>
              <a:rPr lang="en-GB" altLang="ja-JP" sz="2200" i="1" dirty="0"/>
              <a:t> </a:t>
            </a:r>
            <a:r>
              <a:rPr lang="en-GB" altLang="ja-JP" sz="2200" i="1" dirty="0" err="1"/>
              <a:t>vers</a:t>
            </a:r>
            <a:r>
              <a:rPr lang="en-GB" altLang="ja-JP" sz="2200" i="1" dirty="0"/>
              <a:t> le pays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La </a:t>
            </a:r>
            <a:r>
              <a:rPr lang="en-GB" altLang="ja-JP" sz="2200" i="1" dirty="0" err="1"/>
              <a:t>série</a:t>
            </a:r>
            <a:r>
              <a:rPr lang="en-GB" altLang="ja-JP" sz="2200" i="1" dirty="0"/>
              <a:t> </a:t>
            </a:r>
            <a:r>
              <a:rPr lang="en-GB" altLang="ja-JP" sz="2200" i="1" dirty="0" err="1"/>
              <a:t>suivante</a:t>
            </a:r>
            <a:r>
              <a:rPr lang="en-GB" altLang="ja-JP" sz="2200" i="1" dirty="0"/>
              <a:t> </a:t>
            </a:r>
            <a:r>
              <a:rPr lang="en-GB" altLang="ja-JP" sz="2200" i="1" dirty="0" err="1"/>
              <a:t>d'actions</a:t>
            </a:r>
            <a:r>
              <a:rPr lang="en-GB" altLang="ja-JP" sz="2200" i="1" dirty="0"/>
              <a:t> </a:t>
            </a:r>
            <a:r>
              <a:rPr lang="en-GB" altLang="ja-JP" sz="2200" i="1" dirty="0" err="1"/>
              <a:t>d'investigation</a:t>
            </a:r>
            <a:r>
              <a:rPr lang="en-GB" altLang="ja-JP" sz="2200" i="1" dirty="0"/>
              <a:t> a lieu et les </a:t>
            </a:r>
            <a:r>
              <a:rPr lang="en-GB" altLang="ja-JP" sz="2200" i="1" dirty="0" err="1"/>
              <a:t>résultats</a:t>
            </a:r>
            <a:r>
              <a:rPr lang="en-GB" altLang="ja-JP" sz="2200" i="1" dirty="0"/>
              <a:t> </a:t>
            </a:r>
            <a:r>
              <a:rPr lang="en-GB" altLang="ja-JP" sz="2200" i="1" dirty="0" err="1"/>
              <a:t>montrent</a:t>
            </a:r>
            <a:r>
              <a:rPr lang="en-GB" altLang="ja-JP" sz="2200" i="1" dirty="0"/>
              <a:t> que </a:t>
            </a:r>
            <a:r>
              <a:rPr lang="en-GB" altLang="ja-JP" sz="2200" i="1" dirty="0" err="1"/>
              <a:t>l'argent</a:t>
            </a:r>
            <a:r>
              <a:rPr lang="en-GB" altLang="ja-JP" sz="2200" i="1" dirty="0"/>
              <a:t> est </a:t>
            </a:r>
            <a:r>
              <a:rPr lang="en-GB" altLang="ja-JP" sz="2200" i="1" dirty="0" err="1"/>
              <a:t>effectivement</a:t>
            </a:r>
            <a:r>
              <a:rPr lang="en-GB" altLang="ja-JP" sz="2200" i="1" dirty="0"/>
              <a:t> </a:t>
            </a:r>
            <a:r>
              <a:rPr lang="en-GB" altLang="ja-JP" sz="2200" i="1" dirty="0" err="1"/>
              <a:t>versé</a:t>
            </a:r>
            <a:r>
              <a:rPr lang="en-GB" altLang="ja-JP" sz="2200" i="1" dirty="0"/>
              <a:t> sur les </a:t>
            </a:r>
            <a:r>
              <a:rPr lang="en-GB" altLang="ja-JP" sz="2200" i="1" dirty="0" err="1"/>
              <a:t>comptes</a:t>
            </a:r>
            <a:r>
              <a:rPr lang="en-GB" altLang="ja-JP" sz="2200" i="1" dirty="0"/>
              <a:t> dans le pays C, </a:t>
            </a:r>
            <a:r>
              <a:rPr lang="en-GB" altLang="ja-JP" sz="2200" i="1" dirty="0" err="1"/>
              <a:t>mais</a:t>
            </a:r>
            <a:r>
              <a:rPr lang="en-GB" altLang="ja-JP" sz="2200" i="1" dirty="0"/>
              <a:t> pas pour </a:t>
            </a:r>
            <a:r>
              <a:rPr lang="en-GB" altLang="ja-JP" sz="2200" i="1" dirty="0" err="1"/>
              <a:t>longtemps</a:t>
            </a:r>
            <a:r>
              <a:rPr lang="en-GB" altLang="ja-JP" sz="2200" i="1" dirty="0"/>
              <a:t>. Dans les 24 </a:t>
            </a:r>
            <a:r>
              <a:rPr lang="en-GB" altLang="ja-JP" sz="2200" i="1" dirty="0" err="1"/>
              <a:t>à</a:t>
            </a:r>
            <a:r>
              <a:rPr lang="en-GB" altLang="ja-JP" sz="2200" i="1" dirty="0"/>
              <a:t> 48 </a:t>
            </a:r>
            <a:r>
              <a:rPr lang="en-GB" altLang="ja-JP" sz="2200" i="1" dirty="0" err="1"/>
              <a:t>heures</a:t>
            </a:r>
            <a:r>
              <a:rPr lang="en-GB" altLang="ja-JP" sz="2200" i="1" dirty="0"/>
              <a:t>, </a:t>
            </a:r>
            <a:r>
              <a:rPr lang="en-GB" altLang="ja-JP" sz="2200" i="1" dirty="0" err="1"/>
              <a:t>l'argent</a:t>
            </a:r>
            <a:r>
              <a:rPr lang="en-GB" altLang="ja-JP" sz="2200" i="1" dirty="0"/>
              <a:t> est </a:t>
            </a:r>
            <a:r>
              <a:rPr lang="en-GB" altLang="ja-JP" sz="2200" i="1" dirty="0" err="1"/>
              <a:t>à</a:t>
            </a:r>
            <a:r>
              <a:rPr lang="en-GB" altLang="ja-JP" sz="2200" i="1" dirty="0"/>
              <a:t> nouveau </a:t>
            </a:r>
            <a:r>
              <a:rPr lang="en-GB" altLang="ja-JP" sz="2200" i="1" dirty="0" err="1"/>
              <a:t>transféré</a:t>
            </a:r>
            <a:r>
              <a:rPr lang="en-GB" altLang="ja-JP" sz="2200" i="1" dirty="0"/>
              <a:t> sur les </a:t>
            </a:r>
            <a:r>
              <a:rPr lang="en-GB" altLang="ja-JP" sz="2200" i="1" dirty="0" err="1"/>
              <a:t>comptes</a:t>
            </a:r>
            <a:r>
              <a:rPr lang="en-GB" altLang="ja-JP" sz="2200" i="1" dirty="0"/>
              <a:t> </a:t>
            </a:r>
            <a:r>
              <a:rPr lang="en-GB" altLang="ja-JP" sz="2200" i="1" dirty="0" err="1"/>
              <a:t>à</a:t>
            </a:r>
            <a:r>
              <a:rPr lang="en-GB" altLang="ja-JP" sz="2200" i="1" dirty="0"/>
              <a:t> </a:t>
            </a:r>
            <a:r>
              <a:rPr lang="en-GB" altLang="ja-JP" sz="2200" i="1" dirty="0" err="1"/>
              <a:t>partir</a:t>
            </a:r>
            <a:r>
              <a:rPr lang="en-GB" altLang="ja-JP" sz="2200" i="1" dirty="0"/>
              <a:t> </a:t>
            </a:r>
            <a:r>
              <a:rPr lang="en-GB" altLang="ja-JP" sz="2200" i="1" dirty="0" err="1"/>
              <a:t>desquels</a:t>
            </a:r>
            <a:r>
              <a:rPr lang="en-GB" altLang="ja-JP" sz="2200" i="1" dirty="0"/>
              <a:t> le premier </a:t>
            </a:r>
            <a:r>
              <a:rPr lang="en-GB" altLang="ja-JP" sz="2200" i="1" dirty="0" err="1"/>
              <a:t>paiement</a:t>
            </a:r>
            <a:r>
              <a:rPr lang="en-GB" altLang="ja-JP" sz="2200" i="1" dirty="0"/>
              <a:t> a </a:t>
            </a:r>
            <a:r>
              <a:rPr lang="en-GB" altLang="ja-JP" sz="2200" i="1" dirty="0" err="1"/>
              <a:t>été</a:t>
            </a:r>
            <a:r>
              <a:rPr lang="en-GB" altLang="ja-JP" sz="2200" i="1" dirty="0"/>
              <a:t> </a:t>
            </a:r>
            <a:r>
              <a:rPr lang="en-GB" altLang="ja-JP" sz="2200" i="1" dirty="0" err="1"/>
              <a:t>effectué</a:t>
            </a:r>
            <a:r>
              <a:rPr lang="en-GB" altLang="ja-JP" sz="2200" i="1" dirty="0"/>
              <a:t>. Après le </a:t>
            </a:r>
            <a:r>
              <a:rPr lang="en-GB" altLang="ja-JP" sz="2200" i="1" dirty="0" err="1"/>
              <a:t>transfert</a:t>
            </a:r>
            <a:r>
              <a:rPr lang="en-GB" altLang="ja-JP" sz="2200" i="1" dirty="0"/>
              <a:t>, les </a:t>
            </a:r>
            <a:r>
              <a:rPr lang="en-GB" altLang="ja-JP" sz="2200" i="1" dirty="0" err="1"/>
              <a:t>comptes</a:t>
            </a:r>
            <a:r>
              <a:rPr lang="en-GB" altLang="ja-JP" sz="2200" i="1" dirty="0"/>
              <a:t> de la </a:t>
            </a:r>
            <a:r>
              <a:rPr lang="en-GB" altLang="ja-JP" sz="2200" i="1" dirty="0" err="1"/>
              <a:t>société</a:t>
            </a:r>
            <a:r>
              <a:rPr lang="en-GB" altLang="ja-JP" sz="2200" i="1" dirty="0"/>
              <a:t> de </a:t>
            </a:r>
            <a:r>
              <a:rPr lang="en-GB" altLang="ja-JP" sz="2200" i="1" dirty="0" err="1"/>
              <a:t>paris</a:t>
            </a:r>
            <a:r>
              <a:rPr lang="en-GB" altLang="ja-JP" sz="2200" i="1" dirty="0"/>
              <a:t> </a:t>
            </a:r>
            <a:r>
              <a:rPr lang="en-GB" altLang="ja-JP" sz="2200" i="1" dirty="0" err="1"/>
              <a:t>en</a:t>
            </a:r>
            <a:r>
              <a:rPr lang="en-GB" altLang="ja-JP" sz="2200" i="1" dirty="0"/>
              <a:t> </a:t>
            </a:r>
            <a:r>
              <a:rPr lang="en-GB" altLang="ja-JP" sz="2200" i="1" dirty="0" err="1"/>
              <a:t>ligne</a:t>
            </a:r>
            <a:r>
              <a:rPr lang="en-GB" altLang="ja-JP" sz="2200" i="1" dirty="0"/>
              <a:t> </a:t>
            </a:r>
            <a:r>
              <a:rPr lang="en-GB" altLang="ja-JP" sz="2200" i="1" dirty="0" err="1"/>
              <a:t>sont</a:t>
            </a:r>
            <a:r>
              <a:rPr lang="en-GB" altLang="ja-JP" sz="2200" i="1" dirty="0"/>
              <a:t> </a:t>
            </a:r>
            <a:r>
              <a:rPr lang="en-GB" altLang="ja-JP" sz="2200" i="1" dirty="0" err="1"/>
              <a:t>fermés</a:t>
            </a:r>
            <a:r>
              <a:rPr lang="en-GB" altLang="ja-JP" sz="2200" i="1" dirty="0"/>
              <a:t> et </a:t>
            </a:r>
            <a:r>
              <a:rPr lang="en-GB" altLang="ja-JP" sz="2200" i="1" dirty="0" err="1"/>
              <a:t>supprimés</a:t>
            </a:r>
            <a:r>
              <a:rPr lang="en-GB" altLang="ja-JP" sz="2200" i="1" dirty="0"/>
              <a:t> </a:t>
            </a:r>
            <a:r>
              <a:rPr lang="en-GB" altLang="ja-JP" sz="2200" i="1" dirty="0" err="1"/>
              <a:t>définitivement</a:t>
            </a:r>
            <a:r>
              <a:rPr lang="en-GB" altLang="ja-JP" sz="2200"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1517239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le leader</a:t>
            </a: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en-GB" altLang="ja-JP" i="1" dirty="0" err="1"/>
              <a:t>L'enquête</a:t>
            </a:r>
            <a:r>
              <a:rPr lang="en-GB" altLang="ja-JP" i="1" dirty="0"/>
              <a:t> </a:t>
            </a:r>
            <a:r>
              <a:rPr lang="en-GB" altLang="ja-JP" i="1" dirty="0" err="1"/>
              <a:t>porte</a:t>
            </a:r>
            <a:r>
              <a:rPr lang="en-GB" altLang="ja-JP" i="1" dirty="0"/>
              <a:t> </a:t>
            </a:r>
            <a:r>
              <a:rPr lang="en-GB" altLang="ja-JP" i="1" dirty="0" err="1"/>
              <a:t>à</a:t>
            </a:r>
            <a:r>
              <a:rPr lang="en-GB" altLang="ja-JP" i="1" dirty="0"/>
              <a:t> </a:t>
            </a:r>
            <a:r>
              <a:rPr lang="en-GB" altLang="ja-JP" i="1" dirty="0" err="1"/>
              <a:t>présent</a:t>
            </a:r>
            <a:r>
              <a:rPr lang="en-GB" altLang="ja-JP" i="1" dirty="0"/>
              <a:t> sur le pays B et les </a:t>
            </a:r>
            <a:r>
              <a:rPr lang="en-GB" altLang="ja-JP" i="1" dirty="0" err="1"/>
              <a:t>comptes</a:t>
            </a:r>
            <a:r>
              <a:rPr lang="en-GB" altLang="ja-JP" i="1" dirty="0"/>
              <a:t> </a:t>
            </a:r>
            <a:r>
              <a:rPr lang="en-GB" altLang="ja-JP" i="1" dirty="0" err="1"/>
              <a:t>auprès</a:t>
            </a:r>
            <a:r>
              <a:rPr lang="en-GB" altLang="ja-JP" i="1" dirty="0"/>
              <a:t> de la </a:t>
            </a:r>
            <a:r>
              <a:rPr lang="en-GB" altLang="ja-JP" i="1" dirty="0" err="1"/>
              <a:t>société</a:t>
            </a:r>
            <a:r>
              <a:rPr lang="en-GB" altLang="ja-JP" i="1" dirty="0"/>
              <a:t> de </a:t>
            </a:r>
            <a:r>
              <a:rPr lang="en-GB" altLang="ja-JP" i="1" dirty="0" err="1"/>
              <a:t>paiement</a:t>
            </a:r>
            <a:r>
              <a:rPr lang="en-GB" altLang="ja-JP" i="1" dirty="0"/>
              <a:t> </a:t>
            </a:r>
            <a:r>
              <a:rPr lang="en-GB" altLang="ja-JP" i="1" dirty="0" err="1"/>
              <a:t>en</a:t>
            </a:r>
            <a:r>
              <a:rPr lang="en-GB" altLang="ja-JP" i="1" dirty="0"/>
              <a:t> </a:t>
            </a:r>
            <a:r>
              <a:rPr lang="en-GB" altLang="ja-JP" i="1" dirty="0" err="1"/>
              <a:t>ligne</a:t>
            </a:r>
            <a:r>
              <a:rPr lang="en-GB" altLang="ja-JP" i="1" dirty="0"/>
              <a:t>. </a:t>
            </a:r>
            <a:r>
              <a:rPr lang="en-GB" altLang="ja-JP" i="1" dirty="0" err="1"/>
              <a:t>Tous</a:t>
            </a:r>
            <a:r>
              <a:rPr lang="en-GB" altLang="ja-JP" i="1" dirty="0"/>
              <a:t> les </a:t>
            </a:r>
            <a:r>
              <a:rPr lang="en-GB" altLang="ja-JP" i="1" dirty="0" err="1"/>
              <a:t>comptes</a:t>
            </a:r>
            <a:r>
              <a:rPr lang="en-GB" altLang="ja-JP" i="1" dirty="0"/>
              <a:t> </a:t>
            </a:r>
            <a:r>
              <a:rPr lang="en-GB" altLang="ja-JP" i="1" dirty="0" err="1"/>
              <a:t>à</a:t>
            </a:r>
            <a:r>
              <a:rPr lang="en-GB" altLang="ja-JP" i="1" dirty="0"/>
              <a:t> </a:t>
            </a:r>
            <a:r>
              <a:rPr lang="en-GB" altLang="ja-JP" i="1" dirty="0" err="1"/>
              <a:t>partir</a:t>
            </a:r>
            <a:r>
              <a:rPr lang="en-GB" altLang="ja-JP" i="1" dirty="0"/>
              <a:t> </a:t>
            </a:r>
            <a:r>
              <a:rPr lang="en-GB" altLang="ja-JP" i="1" dirty="0" err="1"/>
              <a:t>desquels</a:t>
            </a:r>
            <a:r>
              <a:rPr lang="en-GB" altLang="ja-JP" i="1" dirty="0"/>
              <a:t> les </a:t>
            </a:r>
            <a:r>
              <a:rPr lang="en-GB" altLang="ja-JP" i="1" dirty="0" err="1"/>
              <a:t>paiements</a:t>
            </a:r>
            <a:r>
              <a:rPr lang="en-GB" altLang="ja-JP" i="1" dirty="0"/>
              <a:t> </a:t>
            </a:r>
            <a:r>
              <a:rPr lang="en-GB" altLang="ja-JP" i="1" dirty="0" err="1"/>
              <a:t>initiaux</a:t>
            </a:r>
            <a:r>
              <a:rPr lang="en-GB" altLang="ja-JP" i="1" dirty="0"/>
              <a:t> </a:t>
            </a:r>
            <a:r>
              <a:rPr lang="en-GB" altLang="ja-JP" i="1" dirty="0" err="1"/>
              <a:t>ont</a:t>
            </a:r>
            <a:r>
              <a:rPr lang="en-GB" altLang="ja-JP" i="1" dirty="0"/>
              <a:t> </a:t>
            </a:r>
            <a:r>
              <a:rPr lang="en-GB" altLang="ja-JP" i="1" dirty="0" err="1"/>
              <a:t>été</a:t>
            </a:r>
            <a:r>
              <a:rPr lang="en-GB" altLang="ja-JP" i="1" dirty="0"/>
              <a:t> </a:t>
            </a:r>
            <a:r>
              <a:rPr lang="en-GB" altLang="ja-JP" i="1" dirty="0" err="1"/>
              <a:t>effectués</a:t>
            </a:r>
            <a:r>
              <a:rPr lang="en-GB" altLang="ja-JP" i="1" dirty="0"/>
              <a:t> et qui </a:t>
            </a:r>
            <a:r>
              <a:rPr lang="en-GB" altLang="ja-JP" i="1" dirty="0" err="1"/>
              <a:t>étaient</a:t>
            </a:r>
            <a:r>
              <a:rPr lang="en-GB" altLang="ja-JP" i="1" dirty="0"/>
              <a:t> </a:t>
            </a:r>
            <a:r>
              <a:rPr lang="en-GB" altLang="ja-JP" i="1" dirty="0" err="1"/>
              <a:t>vides</a:t>
            </a:r>
            <a:r>
              <a:rPr lang="en-GB" altLang="ja-JP" i="1" dirty="0"/>
              <a:t> </a:t>
            </a:r>
            <a:r>
              <a:rPr lang="en-GB" altLang="ja-JP" i="1" dirty="0" err="1"/>
              <a:t>maintenant</a:t>
            </a:r>
            <a:r>
              <a:rPr lang="en-GB" altLang="ja-JP" i="1" dirty="0"/>
              <a:t> </a:t>
            </a:r>
            <a:r>
              <a:rPr lang="en-GB" altLang="ja-JP" i="1" dirty="0" err="1"/>
              <a:t>ont</a:t>
            </a:r>
            <a:r>
              <a:rPr lang="en-GB" altLang="ja-JP" i="1" dirty="0"/>
              <a:t> </a:t>
            </a:r>
            <a:r>
              <a:rPr lang="en-GB" altLang="ja-JP" i="1" dirty="0" err="1"/>
              <a:t>à</a:t>
            </a:r>
            <a:r>
              <a:rPr lang="en-GB" altLang="ja-JP" i="1" dirty="0"/>
              <a:t> nouveau 1000 EUR sur </a:t>
            </a:r>
            <a:r>
              <a:rPr lang="en-GB" altLang="ja-JP" i="1" dirty="0" err="1"/>
              <a:t>eux</a:t>
            </a:r>
            <a:r>
              <a:rPr lang="en-GB" altLang="ja-JP" i="1" dirty="0"/>
              <a:t> sous le nom des </a:t>
            </a:r>
            <a:r>
              <a:rPr lang="en-GB" altLang="ja-JP" i="1" dirty="0" err="1"/>
              <a:t>personnes</a:t>
            </a:r>
            <a:r>
              <a:rPr lang="en-GB" altLang="ja-JP" i="1" dirty="0"/>
              <a:t> "</a:t>
            </a:r>
            <a:r>
              <a:rPr lang="en-GB" altLang="ja-JP" i="1" dirty="0" err="1"/>
              <a:t>gagnantes</a:t>
            </a:r>
            <a:r>
              <a:rPr lang="en-GB" altLang="ja-JP" i="1" dirty="0"/>
              <a:t>" du pays 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Une analyse plus </a:t>
            </a:r>
            <a:r>
              <a:rPr lang="en-GB" altLang="ja-JP" i="1" dirty="0" err="1"/>
              <a:t>poussée</a:t>
            </a:r>
            <a:r>
              <a:rPr lang="en-GB" altLang="ja-JP" i="1" dirty="0"/>
              <a:t> des </a:t>
            </a:r>
            <a:r>
              <a:rPr lang="en-GB" altLang="ja-JP" i="1" dirty="0" err="1"/>
              <a:t>preuves</a:t>
            </a:r>
            <a:r>
              <a:rPr lang="en-GB" altLang="ja-JP" i="1" dirty="0"/>
              <a:t> </a:t>
            </a:r>
            <a:r>
              <a:rPr lang="en-GB" altLang="ja-JP" i="1" dirty="0" err="1"/>
              <a:t>montre</a:t>
            </a:r>
            <a:r>
              <a:rPr lang="en-GB" altLang="ja-JP" i="1" dirty="0"/>
              <a:t> que, dans un court laps de temps, des transactions </a:t>
            </a:r>
            <a:r>
              <a:rPr lang="en-GB" altLang="ja-JP" i="1" dirty="0" err="1"/>
              <a:t>sont</a:t>
            </a:r>
            <a:r>
              <a:rPr lang="en-GB" altLang="ja-JP" i="1" dirty="0"/>
              <a:t> </a:t>
            </a:r>
            <a:r>
              <a:rPr lang="en-GB" altLang="ja-JP" i="1" dirty="0" err="1"/>
              <a:t>effectuées</a:t>
            </a:r>
            <a:r>
              <a:rPr lang="en-GB" altLang="ja-JP" i="1" dirty="0"/>
              <a:t> entre les </a:t>
            </a:r>
            <a:r>
              <a:rPr lang="en-GB" altLang="ja-JP" i="1" dirty="0" err="1"/>
              <a:t>comptes</a:t>
            </a:r>
            <a:r>
              <a:rPr lang="en-GB" altLang="ja-JP" i="1" dirty="0"/>
              <a:t> de </a:t>
            </a:r>
            <a:r>
              <a:rPr lang="en-GB" altLang="ja-JP" i="1" dirty="0" err="1"/>
              <a:t>paiement</a:t>
            </a:r>
            <a:r>
              <a:rPr lang="en-GB" altLang="ja-JP" i="1" dirty="0"/>
              <a:t> </a:t>
            </a:r>
            <a:r>
              <a:rPr lang="en-GB" altLang="ja-JP" i="1" dirty="0" err="1"/>
              <a:t>en</a:t>
            </a:r>
            <a:r>
              <a:rPr lang="en-GB" altLang="ja-JP" i="1" dirty="0"/>
              <a:t> </a:t>
            </a:r>
            <a:r>
              <a:rPr lang="en-GB" altLang="ja-JP" i="1" dirty="0" err="1"/>
              <a:t>ligne</a:t>
            </a:r>
            <a:r>
              <a:rPr lang="en-GB" altLang="ja-JP" i="1" dirty="0"/>
              <a:t> et, </a:t>
            </a:r>
            <a:r>
              <a:rPr lang="en-GB" altLang="ja-JP" i="1" dirty="0" err="1"/>
              <a:t>cette</a:t>
            </a:r>
            <a:r>
              <a:rPr lang="en-GB" altLang="ja-JP" i="1" dirty="0"/>
              <a:t> </a:t>
            </a:r>
            <a:r>
              <a:rPr lang="en-GB" altLang="ja-JP" i="1" dirty="0" err="1"/>
              <a:t>fois</a:t>
            </a:r>
            <a:r>
              <a:rPr lang="en-GB" altLang="ja-JP" i="1" dirty="0"/>
              <a:t>, les </a:t>
            </a:r>
            <a:r>
              <a:rPr lang="en-GB" altLang="ja-JP" i="1" dirty="0" err="1"/>
              <a:t>comptes</a:t>
            </a:r>
            <a:r>
              <a:rPr lang="en-GB" altLang="ja-JP" i="1" dirty="0"/>
              <a:t> </a:t>
            </a:r>
            <a:r>
              <a:rPr lang="en-GB" altLang="ja-JP" i="1" dirty="0" err="1"/>
              <a:t>bancaires</a:t>
            </a:r>
            <a:r>
              <a:rPr lang="en-GB" altLang="ja-JP" i="1" dirty="0"/>
              <a:t> des </a:t>
            </a:r>
            <a:r>
              <a:rPr lang="en-GB" altLang="ja-JP" i="1" dirty="0" err="1"/>
              <a:t>personnes</a:t>
            </a:r>
            <a:r>
              <a:rPr lang="en-GB" altLang="ja-JP" i="1" dirty="0"/>
              <a:t> du pays A. Le </a:t>
            </a:r>
            <a:r>
              <a:rPr lang="en-GB" altLang="ja-JP" i="1" dirty="0" err="1"/>
              <a:t>transfert</a:t>
            </a:r>
            <a:r>
              <a:rPr lang="en-GB" altLang="ja-JP" i="1" dirty="0"/>
              <a:t> est </a:t>
            </a:r>
            <a:r>
              <a:rPr lang="en-GB" altLang="ja-JP" i="1" dirty="0" err="1"/>
              <a:t>complet</a:t>
            </a:r>
            <a:r>
              <a:rPr lang="en-GB" altLang="ja-JP" i="1" dirty="0"/>
              <a:t> et les 1000 euros </a:t>
            </a:r>
            <a:r>
              <a:rPr lang="en-GB" altLang="ja-JP" i="1" dirty="0" err="1"/>
              <a:t>sont</a:t>
            </a:r>
            <a:r>
              <a:rPr lang="en-GB" altLang="ja-JP" i="1" dirty="0"/>
              <a:t> </a:t>
            </a:r>
            <a:r>
              <a:rPr lang="en-GB" altLang="ja-JP" i="1" dirty="0" err="1"/>
              <a:t>tous</a:t>
            </a:r>
            <a:r>
              <a:rPr lang="en-GB" altLang="ja-JP" i="1" dirty="0"/>
              <a:t> </a:t>
            </a:r>
            <a:r>
              <a:rPr lang="en-GB" altLang="ja-JP" i="1" dirty="0" err="1"/>
              <a:t>transférés</a:t>
            </a:r>
            <a:r>
              <a:rPr lang="en-GB" altLang="ja-JP" i="1" dirty="0"/>
              <a:t>. Une </a:t>
            </a:r>
            <a:r>
              <a:rPr lang="en-GB" altLang="ja-JP" i="1" dirty="0" err="1"/>
              <a:t>fois</a:t>
            </a:r>
            <a:r>
              <a:rPr lang="en-GB" altLang="ja-JP" i="1" dirty="0"/>
              <a:t> le </a:t>
            </a:r>
            <a:r>
              <a:rPr lang="en-GB" altLang="ja-JP" i="1" dirty="0" err="1"/>
              <a:t>transfert</a:t>
            </a:r>
            <a:r>
              <a:rPr lang="en-GB" altLang="ja-JP" i="1" dirty="0"/>
              <a:t> </a:t>
            </a:r>
            <a:r>
              <a:rPr lang="en-GB" altLang="ja-JP" i="1" dirty="0" err="1"/>
              <a:t>effectué</a:t>
            </a:r>
            <a:r>
              <a:rPr lang="en-GB" altLang="ja-JP" i="1" dirty="0"/>
              <a:t>, les </a:t>
            </a:r>
            <a:r>
              <a:rPr lang="en-GB" altLang="ja-JP" i="1" dirty="0" err="1"/>
              <a:t>comptes</a:t>
            </a:r>
            <a:r>
              <a:rPr lang="en-GB" altLang="ja-JP" i="1" dirty="0"/>
              <a:t> </a:t>
            </a:r>
            <a:r>
              <a:rPr lang="en-GB" altLang="ja-JP" i="1" dirty="0" err="1"/>
              <a:t>sont</a:t>
            </a:r>
            <a:r>
              <a:rPr lang="en-GB" altLang="ja-JP" i="1" dirty="0"/>
              <a:t> </a:t>
            </a:r>
            <a:r>
              <a:rPr lang="en-GB" altLang="ja-JP" i="1" dirty="0" err="1"/>
              <a:t>fermés</a:t>
            </a:r>
            <a:r>
              <a:rPr lang="en-GB" altLang="ja-JP" i="1" dirty="0"/>
              <a:t> et </a:t>
            </a:r>
            <a:r>
              <a:rPr lang="en-GB" altLang="ja-JP" i="1" dirty="0" err="1"/>
              <a:t>supprimés</a:t>
            </a:r>
            <a:r>
              <a:rPr lang="en-GB" altLang="ja-JP" i="1" dirty="0"/>
              <a:t> sur la </a:t>
            </a:r>
            <a:r>
              <a:rPr lang="en-GB" altLang="ja-JP" i="1" dirty="0" err="1"/>
              <a:t>plateforme</a:t>
            </a:r>
            <a:r>
              <a:rPr lang="en-GB" altLang="ja-JP" i="1" dirty="0"/>
              <a:t> du pays B.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La police du pays A </a:t>
            </a:r>
            <a:r>
              <a:rPr lang="en-GB" altLang="ja-JP" i="1" dirty="0" err="1"/>
              <a:t>poursuit</a:t>
            </a:r>
            <a:r>
              <a:rPr lang="en-GB" altLang="ja-JP" i="1" dirty="0"/>
              <a:t> son </a:t>
            </a:r>
            <a:r>
              <a:rPr lang="en-GB" altLang="ja-JP" i="1" dirty="0" err="1"/>
              <a:t>enquête</a:t>
            </a:r>
            <a:r>
              <a:rPr lang="en-GB" altLang="ja-JP" i="1" dirty="0"/>
              <a:t>. Des </a:t>
            </a:r>
            <a:r>
              <a:rPr lang="en-GB" altLang="ja-JP" i="1" dirty="0" err="1"/>
              <a:t>informations</a:t>
            </a:r>
            <a:r>
              <a:rPr lang="en-GB" altLang="ja-JP" i="1" dirty="0"/>
              <a:t> et des </a:t>
            </a:r>
            <a:r>
              <a:rPr lang="en-GB" altLang="ja-JP" i="1" dirty="0" err="1"/>
              <a:t>preuves</a:t>
            </a:r>
            <a:r>
              <a:rPr lang="en-GB" altLang="ja-JP" i="1" dirty="0"/>
              <a:t> </a:t>
            </a:r>
            <a:r>
              <a:rPr lang="en-GB" altLang="ja-JP" i="1" dirty="0" err="1"/>
              <a:t>supplémentaires</a:t>
            </a:r>
            <a:r>
              <a:rPr lang="en-GB" altLang="ja-JP" i="1" dirty="0"/>
              <a:t> </a:t>
            </a:r>
            <a:r>
              <a:rPr lang="en-GB" altLang="ja-JP" i="1" dirty="0" err="1"/>
              <a:t>sont</a:t>
            </a:r>
            <a:r>
              <a:rPr lang="en-GB" altLang="ja-JP" i="1" dirty="0"/>
              <a:t> </a:t>
            </a:r>
            <a:r>
              <a:rPr lang="en-GB" altLang="ja-JP" i="1" dirty="0" err="1"/>
              <a:t>recueillies</a:t>
            </a:r>
            <a:r>
              <a:rPr lang="en-GB" altLang="ja-JP" i="1" dirty="0"/>
              <a:t> et </a:t>
            </a:r>
            <a:r>
              <a:rPr lang="en-GB" altLang="ja-JP" i="1" dirty="0" err="1"/>
              <a:t>montrent</a:t>
            </a:r>
            <a:r>
              <a:rPr lang="en-GB" altLang="ja-JP" i="1" dirty="0"/>
              <a:t> </a:t>
            </a:r>
            <a:r>
              <a:rPr lang="en-GB" altLang="ja-JP" i="1" dirty="0" err="1"/>
              <a:t>qu'un</a:t>
            </a:r>
            <a:r>
              <a:rPr lang="en-GB" altLang="ja-JP" i="1" dirty="0"/>
              <a:t> certain </a:t>
            </a:r>
            <a:r>
              <a:rPr lang="en-GB" altLang="ja-JP" i="1" dirty="0" err="1"/>
              <a:t>nombre</a:t>
            </a:r>
            <a:r>
              <a:rPr lang="en-GB" altLang="ja-JP" i="1" dirty="0"/>
              <a:t> </a:t>
            </a:r>
            <a:r>
              <a:rPr lang="en-GB" altLang="ja-JP" i="1" dirty="0" err="1"/>
              <a:t>d'individus</a:t>
            </a:r>
            <a:r>
              <a:rPr lang="en-GB" altLang="ja-JP" i="1" dirty="0"/>
              <a:t> dans le pays A </a:t>
            </a:r>
            <a:r>
              <a:rPr lang="en-GB" altLang="ja-JP" i="1" dirty="0" err="1"/>
              <a:t>reçoivent</a:t>
            </a:r>
            <a:r>
              <a:rPr lang="en-GB" altLang="ja-JP" i="1" dirty="0"/>
              <a:t> des </a:t>
            </a:r>
            <a:r>
              <a:rPr lang="en-GB" altLang="ja-JP" i="1" dirty="0" err="1"/>
              <a:t>paiements</a:t>
            </a:r>
            <a:r>
              <a:rPr lang="en-GB" altLang="ja-JP" i="1" dirty="0"/>
              <a:t> du pays B. Il </a:t>
            </a:r>
            <a:r>
              <a:rPr lang="en-GB" altLang="ja-JP" i="1" dirty="0" err="1"/>
              <a:t>semble</a:t>
            </a:r>
            <a:r>
              <a:rPr lang="en-GB" altLang="ja-JP" i="1" dirty="0"/>
              <a:t> </a:t>
            </a:r>
            <a:r>
              <a:rPr lang="en-GB" altLang="ja-JP" i="1" dirty="0" err="1"/>
              <a:t>qu'un</a:t>
            </a:r>
            <a:r>
              <a:rPr lang="en-GB" altLang="ja-JP" i="1" dirty="0"/>
              <a:t> certain </a:t>
            </a:r>
            <a:r>
              <a:rPr lang="en-GB" altLang="ja-JP" i="1" dirty="0" err="1"/>
              <a:t>niveau</a:t>
            </a:r>
            <a:r>
              <a:rPr lang="en-GB" altLang="ja-JP" i="1" dirty="0"/>
              <a:t> de coordination </a:t>
            </a:r>
            <a:r>
              <a:rPr lang="en-GB" altLang="ja-JP" i="1" dirty="0" err="1"/>
              <a:t>existe</a:t>
            </a:r>
            <a:r>
              <a:rPr lang="en-GB" altLang="ja-JP" i="1" dirty="0"/>
              <a:t> entre </a:t>
            </a:r>
            <a:r>
              <a:rPr lang="en-GB" altLang="ja-JP" i="1" dirty="0" err="1"/>
              <a:t>eux</a:t>
            </a:r>
            <a:r>
              <a:rPr lang="en-GB" altLang="ja-JP" i="1" dirty="0"/>
              <a:t> </a:t>
            </a:r>
            <a:r>
              <a:rPr lang="en-GB" altLang="ja-JP" i="1" dirty="0" err="1"/>
              <a:t>puisque</a:t>
            </a:r>
            <a:r>
              <a:rPr lang="en-GB" altLang="ja-JP" i="1" dirty="0"/>
              <a:t>, le </a:t>
            </a:r>
            <a:r>
              <a:rPr lang="en-GB" altLang="ja-JP" i="1" dirty="0" err="1"/>
              <a:t>même</a:t>
            </a:r>
            <a:r>
              <a:rPr lang="en-GB" altLang="ja-JP" i="1" dirty="0"/>
              <a:t> jour, </a:t>
            </a:r>
            <a:r>
              <a:rPr lang="en-GB" altLang="ja-JP" i="1" dirty="0" err="1"/>
              <a:t>ils</a:t>
            </a:r>
            <a:r>
              <a:rPr lang="en-GB" altLang="ja-JP" i="1" dirty="0"/>
              <a:t> se </a:t>
            </a:r>
            <a:r>
              <a:rPr lang="en-GB" altLang="ja-JP" i="1" dirty="0" err="1"/>
              <a:t>rendent</a:t>
            </a:r>
            <a:r>
              <a:rPr lang="en-GB" altLang="ja-JP" i="1" dirty="0"/>
              <a:t> dans des </a:t>
            </a:r>
            <a:r>
              <a:rPr lang="en-GB" altLang="ja-JP" i="1" dirty="0" err="1"/>
              <a:t>banques</a:t>
            </a:r>
            <a:r>
              <a:rPr lang="en-GB" altLang="ja-JP" i="1" dirty="0"/>
              <a:t> </a:t>
            </a:r>
            <a:r>
              <a:rPr lang="en-GB" altLang="ja-JP" i="1" dirty="0" err="1"/>
              <a:t>ou</a:t>
            </a:r>
            <a:r>
              <a:rPr lang="en-GB" altLang="ja-JP" i="1" dirty="0"/>
              <a:t> </a:t>
            </a:r>
            <a:r>
              <a:rPr lang="en-GB" altLang="ja-JP" i="1" dirty="0" err="1"/>
              <a:t>utilisent</a:t>
            </a:r>
            <a:r>
              <a:rPr lang="en-GB" altLang="ja-JP" i="1" dirty="0"/>
              <a:t> des </a:t>
            </a:r>
            <a:r>
              <a:rPr lang="en-GB" altLang="ja-JP" i="1" dirty="0" err="1"/>
              <a:t>distributeurs</a:t>
            </a:r>
            <a:r>
              <a:rPr lang="en-GB" altLang="ja-JP" i="1" dirty="0"/>
              <a:t> </a:t>
            </a:r>
            <a:r>
              <a:rPr lang="en-GB" altLang="ja-JP" i="1" dirty="0" err="1"/>
              <a:t>automatiques</a:t>
            </a:r>
            <a:r>
              <a:rPr lang="en-GB" altLang="ja-JP" i="1" dirty="0"/>
              <a:t> pour </a:t>
            </a:r>
            <a:r>
              <a:rPr lang="en-GB" altLang="ja-JP" i="1" dirty="0" err="1"/>
              <a:t>retirer</a:t>
            </a:r>
            <a:r>
              <a:rPr lang="en-GB" altLang="ja-JP" i="1" dirty="0"/>
              <a:t> des </a:t>
            </a:r>
            <a:r>
              <a:rPr lang="en-GB" altLang="ja-JP" i="1" dirty="0" err="1"/>
              <a:t>sommes</a:t>
            </a:r>
            <a:r>
              <a:rPr lang="en-GB" altLang="ja-JP" i="1" dirty="0"/>
              <a:t> </a:t>
            </a:r>
            <a:r>
              <a:rPr lang="en-GB" altLang="ja-JP" i="1" dirty="0" err="1"/>
              <a:t>presque</a:t>
            </a:r>
            <a:r>
              <a:rPr lang="en-GB" altLang="ja-JP" i="1" dirty="0"/>
              <a:t> </a:t>
            </a:r>
            <a:r>
              <a:rPr lang="en-GB" altLang="ja-JP" i="1" dirty="0" err="1"/>
              <a:t>identiques</a:t>
            </a:r>
            <a:r>
              <a:rPr lang="en-GB" altLang="ja-JP"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dirty="0"/>
          </a:p>
        </p:txBody>
      </p:sp>
    </p:spTree>
    <p:extLst>
      <p:ext uri="{BB962C8B-B14F-4D97-AF65-F5344CB8AC3E}">
        <p14:creationId xmlns:p14="http://schemas.microsoft.com/office/powerpoint/2010/main" val="3483242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Suivre</a:t>
            </a:r>
            <a:r>
              <a:rPr lang="en-GB" sz="3200" dirty="0">
                <a:latin typeface="Verdana" panose="020B0604030504040204" pitchFamily="34" charset="0"/>
                <a:ea typeface="Verdana" panose="020B0604030504040204" pitchFamily="34" charset="0"/>
              </a:rPr>
              <a:t> le leader</a:t>
            </a:r>
          </a:p>
        </p:txBody>
      </p:sp>
      <p:sp>
        <p:nvSpPr>
          <p:cNvPr id="2" name="Content Placeholder 1"/>
          <p:cNvSpPr>
            <a:spLocks noGrp="1"/>
          </p:cNvSpPr>
          <p:nvPr>
            <p:ph idx="1"/>
          </p:nvPr>
        </p:nvSpPr>
        <p:spPr>
          <a:xfrm>
            <a:off x="628650" y="1247242"/>
            <a:ext cx="7886700" cy="5153558"/>
          </a:xfrm>
        </p:spPr>
        <p:txBody>
          <a:bodyPr>
            <a:normAutofit fontScale="92500" lnSpcReduction="20000"/>
          </a:bodyPr>
          <a:lstStyle/>
          <a:p>
            <a:pPr algn="just">
              <a:buFont typeface="Wingdings" panose="05000000000000000000" pitchFamily="2" charset="2"/>
              <a:buChar char="Ø"/>
            </a:pPr>
            <a:r>
              <a:rPr lang="en-GB" altLang="ja-JP" sz="2200" i="1" dirty="0"/>
              <a:t>Ce qui </a:t>
            </a:r>
            <a:r>
              <a:rPr lang="en-GB" altLang="ja-JP" sz="2200" i="1" dirty="0" err="1"/>
              <a:t>semble</a:t>
            </a:r>
            <a:r>
              <a:rPr lang="en-GB" altLang="ja-JP" sz="2200" i="1" dirty="0"/>
              <a:t> </a:t>
            </a:r>
            <a:r>
              <a:rPr lang="en-GB" altLang="ja-JP" sz="2200" i="1" dirty="0" err="1"/>
              <a:t>intéressant</a:t>
            </a:r>
            <a:r>
              <a:rPr lang="en-GB" altLang="ja-JP" sz="2200" i="1" dirty="0"/>
              <a:t>, </a:t>
            </a:r>
            <a:r>
              <a:rPr lang="en-GB" altLang="ja-JP" sz="2200" i="1" dirty="0" err="1"/>
              <a:t>c'est</a:t>
            </a:r>
            <a:r>
              <a:rPr lang="en-GB" altLang="ja-JP" sz="2200" i="1" dirty="0"/>
              <a:t> que sur </a:t>
            </a:r>
            <a:r>
              <a:rPr lang="en-GB" altLang="ja-JP" sz="2200" i="1" dirty="0" err="1"/>
              <a:t>certains</a:t>
            </a:r>
            <a:r>
              <a:rPr lang="en-GB" altLang="ja-JP" sz="2200" i="1" dirty="0"/>
              <a:t> </a:t>
            </a:r>
            <a:r>
              <a:rPr lang="en-GB" altLang="ja-JP" sz="2200" i="1" dirty="0" err="1"/>
              <a:t>comptes</a:t>
            </a:r>
            <a:r>
              <a:rPr lang="en-GB" altLang="ja-JP" sz="2200" i="1" dirty="0"/>
              <a:t>, tout </a:t>
            </a:r>
            <a:r>
              <a:rPr lang="en-GB" altLang="ja-JP" sz="2200" i="1" dirty="0" err="1"/>
              <a:t>l'argent</a:t>
            </a:r>
            <a:r>
              <a:rPr lang="en-GB" altLang="ja-JP" sz="2200" i="1" dirty="0"/>
              <a:t> </a:t>
            </a:r>
            <a:r>
              <a:rPr lang="en-GB" altLang="ja-JP" sz="2200" i="1" dirty="0" err="1"/>
              <a:t>n'a</a:t>
            </a:r>
            <a:r>
              <a:rPr lang="en-GB" altLang="ja-JP" sz="2200" i="1" dirty="0"/>
              <a:t> pas </a:t>
            </a:r>
            <a:r>
              <a:rPr lang="en-GB" altLang="ja-JP" sz="2200" i="1" dirty="0" err="1"/>
              <a:t>été</a:t>
            </a:r>
            <a:r>
              <a:rPr lang="en-GB" altLang="ja-JP" sz="2200" i="1" dirty="0"/>
              <a:t> </a:t>
            </a:r>
            <a:r>
              <a:rPr lang="en-GB" altLang="ja-JP" sz="2200" i="1" dirty="0" err="1"/>
              <a:t>retiré</a:t>
            </a:r>
            <a:r>
              <a:rPr lang="en-GB" altLang="ja-JP" sz="2200" i="1" dirty="0"/>
              <a:t> et que 5 </a:t>
            </a:r>
            <a:r>
              <a:rPr lang="en-GB" altLang="ja-JP" sz="2200" i="1" dirty="0" err="1"/>
              <a:t>à</a:t>
            </a:r>
            <a:r>
              <a:rPr lang="en-GB" altLang="ja-JP" sz="2200" i="1" dirty="0"/>
              <a:t> 10% </a:t>
            </a:r>
            <a:r>
              <a:rPr lang="en-GB" altLang="ja-JP" sz="2200" i="1" dirty="0" err="1"/>
              <a:t>restent</a:t>
            </a:r>
            <a:r>
              <a:rPr lang="en-GB" altLang="ja-JP" sz="2200" i="1" dirty="0"/>
              <a:t>. </a:t>
            </a:r>
            <a:r>
              <a:rPr lang="en-GB" altLang="ja-JP" sz="2200" i="1" dirty="0" err="1"/>
              <a:t>Toutefois</a:t>
            </a:r>
            <a:r>
              <a:rPr lang="en-GB" altLang="ja-JP" sz="2200" i="1" dirty="0"/>
              <a:t>, la communication entre les </a:t>
            </a:r>
            <a:r>
              <a:rPr lang="en-GB" altLang="ja-JP" sz="2200" i="1" dirty="0" err="1"/>
              <a:t>personnes</a:t>
            </a:r>
            <a:r>
              <a:rPr lang="en-GB" altLang="ja-JP" sz="2200" i="1" dirty="0"/>
              <a:t> est </a:t>
            </a:r>
            <a:r>
              <a:rPr lang="en-GB" altLang="ja-JP" sz="2200" i="1" dirty="0" err="1"/>
              <a:t>maintenue</a:t>
            </a:r>
            <a:r>
              <a:rPr lang="en-GB" altLang="ja-JP" sz="2200" i="1" dirty="0"/>
              <a:t> </a:t>
            </a:r>
            <a:r>
              <a:rPr lang="en-GB" altLang="ja-JP" sz="2200" i="1" dirty="0" err="1"/>
              <a:t>d'une</a:t>
            </a:r>
            <a:r>
              <a:rPr lang="en-GB" altLang="ja-JP" sz="2200" i="1" dirty="0"/>
              <a:t> </a:t>
            </a:r>
            <a:r>
              <a:rPr lang="en-GB" altLang="ja-JP" sz="2200" i="1" dirty="0" err="1"/>
              <a:t>certaine</a:t>
            </a:r>
            <a:r>
              <a:rPr lang="en-GB" altLang="ja-JP" sz="2200" i="1" dirty="0"/>
              <a:t> manière, </a:t>
            </a:r>
            <a:r>
              <a:rPr lang="en-GB" altLang="ja-JP" sz="2200" i="1" dirty="0" err="1"/>
              <a:t>puisque</a:t>
            </a:r>
            <a:r>
              <a:rPr lang="en-GB" altLang="ja-JP" sz="2200" i="1" dirty="0"/>
              <a:t> </a:t>
            </a:r>
            <a:r>
              <a:rPr lang="en-GB" altLang="ja-JP" sz="2200" i="1" dirty="0" err="1"/>
              <a:t>ce</a:t>
            </a:r>
            <a:r>
              <a:rPr lang="en-GB" altLang="ja-JP" sz="2200" i="1" dirty="0"/>
              <a:t> type </a:t>
            </a:r>
            <a:r>
              <a:rPr lang="en-GB" altLang="ja-JP" sz="2200" i="1" dirty="0" err="1"/>
              <a:t>d'action</a:t>
            </a:r>
            <a:r>
              <a:rPr lang="en-GB" altLang="ja-JP" sz="2200" i="1" dirty="0"/>
              <a:t> se </a:t>
            </a:r>
            <a:r>
              <a:rPr lang="en-GB" altLang="ja-JP" sz="2200" i="1" dirty="0" err="1"/>
              <a:t>poursuit</a:t>
            </a:r>
            <a:r>
              <a:rPr lang="en-GB" altLang="ja-JP" sz="2200" i="1" dirty="0"/>
              <a:t> </a:t>
            </a:r>
            <a:r>
              <a:rPr lang="en-GB" altLang="ja-JP" sz="2200" i="1" dirty="0" err="1"/>
              <a:t>jusqu'à</a:t>
            </a:r>
            <a:r>
              <a:rPr lang="en-GB" altLang="ja-JP" sz="2200" i="1" dirty="0"/>
              <a:t> </a:t>
            </a:r>
            <a:r>
              <a:rPr lang="en-GB" altLang="ja-JP" sz="2200" i="1" dirty="0" err="1"/>
              <a:t>ce</a:t>
            </a:r>
            <a:r>
              <a:rPr lang="en-GB" altLang="ja-JP" sz="2200" i="1" dirty="0"/>
              <a:t> que la </a:t>
            </a:r>
            <a:r>
              <a:rPr lang="en-GB" altLang="ja-JP" sz="2200" i="1" dirty="0" err="1"/>
              <a:t>totalité</a:t>
            </a:r>
            <a:r>
              <a:rPr lang="en-GB" altLang="ja-JP" sz="2200" i="1" dirty="0"/>
              <a:t> de </a:t>
            </a:r>
            <a:r>
              <a:rPr lang="en-GB" altLang="ja-JP" sz="2200" i="1" dirty="0" err="1"/>
              <a:t>l'argent</a:t>
            </a:r>
            <a:r>
              <a:rPr lang="en-GB" altLang="ja-JP" sz="2200" i="1" dirty="0"/>
              <a:t> </a:t>
            </a:r>
            <a:r>
              <a:rPr lang="en-GB" altLang="ja-JP" sz="2200" i="1" dirty="0" err="1"/>
              <a:t>soit</a:t>
            </a:r>
            <a:r>
              <a:rPr lang="en-GB" altLang="ja-JP" sz="2200" i="1" dirty="0"/>
              <a:t> </a:t>
            </a:r>
            <a:r>
              <a:rPr lang="en-GB" altLang="ja-JP" sz="2200" i="1" dirty="0" err="1"/>
              <a:t>retirée</a:t>
            </a:r>
            <a:r>
              <a:rPr lang="en-GB" altLang="ja-JP" sz="2200" i="1" dirty="0"/>
              <a:t> </a:t>
            </a:r>
            <a:r>
              <a:rPr lang="en-GB" altLang="ja-JP" sz="2200" i="1" dirty="0" err="1"/>
              <a:t>ou</a:t>
            </a:r>
            <a:r>
              <a:rPr lang="en-GB" altLang="ja-JP" sz="2200" i="1" dirty="0"/>
              <a:t> </a:t>
            </a:r>
            <a:r>
              <a:rPr lang="en-GB" altLang="ja-JP" sz="2200" i="1" dirty="0" err="1"/>
              <a:t>qu'un</a:t>
            </a:r>
            <a:r>
              <a:rPr lang="en-GB" altLang="ja-JP" sz="2200" i="1" dirty="0"/>
              <a:t> certain </a:t>
            </a:r>
            <a:r>
              <a:rPr lang="en-GB" altLang="ja-JP" sz="2200" i="1" dirty="0" err="1"/>
              <a:t>pourcentage</a:t>
            </a:r>
            <a:r>
              <a:rPr lang="en-GB" altLang="ja-JP" sz="2200" i="1" dirty="0"/>
              <a:t> </a:t>
            </a:r>
            <a:r>
              <a:rPr lang="en-GB" altLang="ja-JP" sz="2200" i="1" dirty="0" err="1"/>
              <a:t>reste</a:t>
            </a:r>
            <a:r>
              <a:rPr lang="en-GB" altLang="ja-JP" sz="2200" i="1" dirty="0"/>
              <a:t>.</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La police </a:t>
            </a:r>
            <a:r>
              <a:rPr lang="en-GB" altLang="ja-JP" sz="2200" i="1" dirty="0" err="1"/>
              <a:t>poursuit</a:t>
            </a:r>
            <a:r>
              <a:rPr lang="en-GB" altLang="ja-JP" sz="2200" i="1" dirty="0"/>
              <a:t> </a:t>
            </a:r>
            <a:r>
              <a:rPr lang="en-GB" altLang="ja-JP" sz="2200" i="1" dirty="0" err="1"/>
              <a:t>l'enquête</a:t>
            </a:r>
            <a:r>
              <a:rPr lang="en-GB" altLang="ja-JP" sz="2200" i="1" dirty="0"/>
              <a:t>. Des </a:t>
            </a:r>
            <a:r>
              <a:rPr lang="en-GB" altLang="ja-JP" sz="2200" i="1" dirty="0" err="1"/>
              <a:t>ordres</a:t>
            </a:r>
            <a:r>
              <a:rPr lang="en-GB" altLang="ja-JP" sz="2200" i="1" dirty="0"/>
              <a:t> </a:t>
            </a:r>
            <a:r>
              <a:rPr lang="en-GB" altLang="ja-JP" sz="2200" i="1" dirty="0" err="1"/>
              <a:t>supplémentaires</a:t>
            </a:r>
            <a:r>
              <a:rPr lang="en-GB" altLang="ja-JP" sz="2200" i="1" dirty="0"/>
              <a:t> du </a:t>
            </a:r>
            <a:r>
              <a:rPr lang="en-GB" altLang="ja-JP" sz="2200" i="1" dirty="0" err="1"/>
              <a:t>ministère</a:t>
            </a:r>
            <a:r>
              <a:rPr lang="en-GB" altLang="ja-JP" sz="2200" i="1" dirty="0"/>
              <a:t> public et du tribunal </a:t>
            </a:r>
            <a:r>
              <a:rPr lang="en-GB" altLang="ja-JP" sz="2200" i="1" dirty="0" err="1"/>
              <a:t>sont</a:t>
            </a:r>
            <a:r>
              <a:rPr lang="en-GB" altLang="ja-JP" sz="2200" i="1" dirty="0"/>
              <a:t> </a:t>
            </a:r>
            <a:r>
              <a:rPr lang="en-GB" altLang="ja-JP" sz="2200" i="1" dirty="0" err="1"/>
              <a:t>obtenus</a:t>
            </a:r>
            <a:r>
              <a:rPr lang="en-GB" altLang="ja-JP" sz="2200" i="1" dirty="0"/>
              <a:t> et le jour de </a:t>
            </a:r>
            <a:r>
              <a:rPr lang="en-GB" altLang="ja-JP" sz="2200" i="1" dirty="0" err="1"/>
              <a:t>l'action</a:t>
            </a:r>
            <a:r>
              <a:rPr lang="en-GB" altLang="ja-JP" sz="2200" i="1" dirty="0"/>
              <a:t> est </a:t>
            </a:r>
            <a:r>
              <a:rPr lang="en-GB" altLang="ja-JP" sz="2200" i="1" dirty="0" err="1"/>
              <a:t>fixé</a:t>
            </a:r>
            <a:r>
              <a:rPr lang="en-GB" altLang="ja-JP" sz="2200" i="1" dirty="0"/>
              <a:t>. Pendant </a:t>
            </a:r>
            <a:r>
              <a:rPr lang="en-GB" altLang="ja-JP" sz="2200" i="1" dirty="0" err="1"/>
              <a:t>l'action</a:t>
            </a:r>
            <a:r>
              <a:rPr lang="en-GB" altLang="ja-JP" sz="2200" i="1" dirty="0"/>
              <a:t> sur le terrain, un certain </a:t>
            </a:r>
            <a:r>
              <a:rPr lang="en-GB" altLang="ja-JP" sz="2200" i="1" dirty="0" err="1"/>
              <a:t>nombre</a:t>
            </a:r>
            <a:r>
              <a:rPr lang="en-GB" altLang="ja-JP" sz="2200" i="1" dirty="0"/>
              <a:t> </a:t>
            </a:r>
            <a:r>
              <a:rPr lang="en-GB" altLang="ja-JP" sz="2200" i="1" dirty="0" err="1"/>
              <a:t>d'individus</a:t>
            </a:r>
            <a:r>
              <a:rPr lang="en-GB" altLang="ja-JP" sz="2200" i="1" dirty="0"/>
              <a:t> </a:t>
            </a:r>
            <a:r>
              <a:rPr lang="en-GB" altLang="ja-JP" sz="2200" i="1" dirty="0" err="1"/>
              <a:t>sont</a:t>
            </a:r>
            <a:r>
              <a:rPr lang="en-GB" altLang="ja-JP" sz="2200" i="1" dirty="0"/>
              <a:t> </a:t>
            </a:r>
            <a:r>
              <a:rPr lang="en-GB" altLang="ja-JP" sz="2200" i="1" dirty="0" err="1"/>
              <a:t>arrêtés</a:t>
            </a:r>
            <a:r>
              <a:rPr lang="en-GB" altLang="ja-JP" sz="2200" i="1" dirty="0"/>
              <a:t> et des </a:t>
            </a:r>
            <a:r>
              <a:rPr lang="en-GB" altLang="ja-JP" sz="2200" i="1" dirty="0" err="1"/>
              <a:t>preuves</a:t>
            </a:r>
            <a:r>
              <a:rPr lang="en-GB" altLang="ja-JP" sz="2200" i="1" dirty="0"/>
              <a:t> </a:t>
            </a:r>
            <a:r>
              <a:rPr lang="en-GB" altLang="ja-JP" sz="2200" i="1" dirty="0" err="1"/>
              <a:t>électroniques</a:t>
            </a:r>
            <a:r>
              <a:rPr lang="en-GB" altLang="ja-JP" sz="2200" i="1" dirty="0"/>
              <a:t> et </a:t>
            </a:r>
            <a:r>
              <a:rPr lang="en-GB" altLang="ja-JP" sz="2200" i="1" dirty="0" err="1"/>
              <a:t>classiques</a:t>
            </a:r>
            <a:r>
              <a:rPr lang="en-GB" altLang="ja-JP" sz="2200" i="1" dirty="0"/>
              <a:t> </a:t>
            </a:r>
            <a:r>
              <a:rPr lang="en-GB" altLang="ja-JP" sz="2200" i="1" dirty="0" err="1"/>
              <a:t>sont</a:t>
            </a:r>
            <a:r>
              <a:rPr lang="en-GB" altLang="ja-JP" sz="2200" i="1" dirty="0"/>
              <a:t> </a:t>
            </a:r>
            <a:r>
              <a:rPr lang="en-GB" altLang="ja-JP" sz="2200" i="1" dirty="0" err="1"/>
              <a:t>obtenues</a:t>
            </a:r>
            <a:r>
              <a:rPr lang="en-GB" altLang="ja-JP" sz="2200" i="1" dirty="0"/>
              <a:t>. Il </a:t>
            </a:r>
            <a:r>
              <a:rPr lang="en-GB" altLang="ja-JP" sz="2200" i="1" dirty="0" err="1"/>
              <a:t>semble</a:t>
            </a:r>
            <a:r>
              <a:rPr lang="en-GB" altLang="ja-JP" sz="2200" i="1" dirty="0"/>
              <a:t> </a:t>
            </a:r>
            <a:r>
              <a:rPr lang="en-GB" altLang="ja-JP" sz="2200" i="1" dirty="0" err="1"/>
              <a:t>qu'une</a:t>
            </a:r>
            <a:r>
              <a:rPr lang="en-GB" altLang="ja-JP" sz="2200" i="1" dirty="0"/>
              <a:t> </a:t>
            </a:r>
            <a:r>
              <a:rPr lang="en-GB" altLang="ja-JP" sz="2200" i="1" dirty="0" err="1"/>
              <a:t>grande</a:t>
            </a:r>
            <a:r>
              <a:rPr lang="en-GB" altLang="ja-JP" sz="2200" i="1" dirty="0"/>
              <a:t> </a:t>
            </a:r>
            <a:r>
              <a:rPr lang="en-GB" altLang="ja-JP" sz="2200" i="1" dirty="0" err="1"/>
              <a:t>partie</a:t>
            </a:r>
            <a:r>
              <a:rPr lang="en-GB" altLang="ja-JP" sz="2200" i="1" dirty="0"/>
              <a:t> de </a:t>
            </a:r>
            <a:r>
              <a:rPr lang="en-GB" altLang="ja-JP" sz="2200" i="1" dirty="0" err="1"/>
              <a:t>l'argent</a:t>
            </a:r>
            <a:r>
              <a:rPr lang="en-GB" altLang="ja-JP" sz="2200" i="1" dirty="0"/>
              <a:t> </a:t>
            </a:r>
            <a:r>
              <a:rPr lang="en-GB" altLang="ja-JP" sz="2200" i="1" dirty="0" err="1"/>
              <a:t>n'ait</a:t>
            </a:r>
            <a:r>
              <a:rPr lang="en-GB" altLang="ja-JP" sz="2200" i="1" dirty="0"/>
              <a:t> pas </a:t>
            </a:r>
            <a:r>
              <a:rPr lang="en-GB" altLang="ja-JP" sz="2200" i="1" dirty="0" err="1"/>
              <a:t>été</a:t>
            </a:r>
            <a:r>
              <a:rPr lang="en-GB" altLang="ja-JP" sz="2200" i="1" dirty="0"/>
              <a:t> </a:t>
            </a:r>
            <a:r>
              <a:rPr lang="en-GB" altLang="ja-JP" sz="2200" i="1" dirty="0" err="1"/>
              <a:t>saisie</a:t>
            </a:r>
            <a:r>
              <a:rPr lang="en-GB" altLang="ja-JP" sz="2200" i="1" dirty="0"/>
              <a:t>. Les dossiers </a:t>
            </a:r>
            <a:r>
              <a:rPr lang="en-GB" altLang="ja-JP" sz="2200" i="1" dirty="0" err="1"/>
              <a:t>d'interrogatoire</a:t>
            </a:r>
            <a:r>
              <a:rPr lang="en-GB" altLang="ja-JP" sz="2200" i="1" dirty="0"/>
              <a:t> </a:t>
            </a:r>
            <a:r>
              <a:rPr lang="en-GB" altLang="ja-JP" sz="2200" i="1" dirty="0" err="1"/>
              <a:t>montrent</a:t>
            </a:r>
            <a:r>
              <a:rPr lang="en-GB" altLang="ja-JP" sz="2200" i="1" dirty="0"/>
              <a:t> que les suspects </a:t>
            </a:r>
            <a:r>
              <a:rPr lang="en-GB" altLang="ja-JP" sz="2200" i="1" dirty="0" err="1"/>
              <a:t>utilisent</a:t>
            </a:r>
            <a:r>
              <a:rPr lang="en-GB" altLang="ja-JP" sz="2200" i="1" dirty="0"/>
              <a:t> les </a:t>
            </a:r>
            <a:r>
              <a:rPr lang="en-GB" altLang="ja-JP" sz="2200" i="1" dirty="0" err="1"/>
              <a:t>médias</a:t>
            </a:r>
            <a:r>
              <a:rPr lang="en-GB" altLang="ja-JP" sz="2200" i="1" dirty="0"/>
              <a:t> </a:t>
            </a:r>
            <a:r>
              <a:rPr lang="en-GB" altLang="ja-JP" sz="2200" i="1" dirty="0" err="1"/>
              <a:t>sociaux</a:t>
            </a:r>
            <a:r>
              <a:rPr lang="en-GB" altLang="ja-JP" sz="2200" i="1" dirty="0"/>
              <a:t> et les services VOIP pour </a:t>
            </a:r>
            <a:r>
              <a:rPr lang="en-GB" altLang="ja-JP" sz="2200" i="1" dirty="0" err="1"/>
              <a:t>contacter</a:t>
            </a:r>
            <a:r>
              <a:rPr lang="en-GB" altLang="ja-JP" sz="2200" i="1" dirty="0"/>
              <a:t> </a:t>
            </a:r>
            <a:r>
              <a:rPr lang="en-GB" altLang="ja-JP" sz="2200" i="1" dirty="0" err="1"/>
              <a:t>une</a:t>
            </a:r>
            <a:r>
              <a:rPr lang="en-GB" altLang="ja-JP" sz="2200" i="1" dirty="0"/>
              <a:t> </a:t>
            </a:r>
            <a:r>
              <a:rPr lang="en-GB" altLang="ja-JP" sz="2200" i="1" dirty="0" err="1"/>
              <a:t>personne</a:t>
            </a:r>
            <a:r>
              <a:rPr lang="en-GB" altLang="ja-JP" sz="2200" i="1" dirty="0"/>
              <a:t> du pays E, qui </a:t>
            </a:r>
            <a:r>
              <a:rPr lang="en-GB" altLang="ja-JP" sz="2200" i="1" dirty="0" err="1"/>
              <a:t>semble</a:t>
            </a:r>
            <a:r>
              <a:rPr lang="en-GB" altLang="ja-JP" sz="2200" i="1" dirty="0"/>
              <a:t> </a:t>
            </a:r>
            <a:r>
              <a:rPr lang="en-GB" altLang="ja-JP" sz="2200" i="1" dirty="0" err="1"/>
              <a:t>être</a:t>
            </a:r>
            <a:r>
              <a:rPr lang="en-GB" altLang="ja-JP" sz="2200" i="1" dirty="0"/>
              <a:t> le </a:t>
            </a:r>
            <a:r>
              <a:rPr lang="en-GB" altLang="ja-JP" sz="2200" i="1" dirty="0" err="1"/>
              <a:t>citoyen</a:t>
            </a:r>
            <a:r>
              <a:rPr lang="en-GB" altLang="ja-JP" sz="2200" i="1" dirty="0"/>
              <a:t> du pays A. </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err="1"/>
              <a:t>Certains</a:t>
            </a:r>
            <a:r>
              <a:rPr lang="en-GB" altLang="ja-JP" sz="2200" i="1" dirty="0"/>
              <a:t> des messages </a:t>
            </a:r>
            <a:r>
              <a:rPr lang="en-GB" altLang="ja-JP" sz="2200" i="1" dirty="0" err="1"/>
              <a:t>montrent</a:t>
            </a:r>
            <a:r>
              <a:rPr lang="en-GB" altLang="ja-JP" sz="2200" i="1" dirty="0"/>
              <a:t> que les suspects </a:t>
            </a:r>
            <a:r>
              <a:rPr lang="en-GB" altLang="ja-JP" sz="2200" i="1" dirty="0" err="1"/>
              <a:t>s'attendent</a:t>
            </a:r>
            <a:r>
              <a:rPr lang="en-GB" altLang="ja-JP" sz="2200" i="1" dirty="0"/>
              <a:t> </a:t>
            </a:r>
            <a:r>
              <a:rPr lang="en-GB" altLang="ja-JP" sz="2200" i="1" dirty="0" err="1"/>
              <a:t>à</a:t>
            </a:r>
            <a:r>
              <a:rPr lang="en-GB" altLang="ja-JP" sz="2200" i="1" dirty="0"/>
              <a:t> </a:t>
            </a:r>
            <a:r>
              <a:rPr lang="en-GB" altLang="ja-JP" sz="2200" i="1" dirty="0" err="1"/>
              <a:t>remettre</a:t>
            </a:r>
            <a:r>
              <a:rPr lang="en-GB" altLang="ja-JP" sz="2200" i="1" dirty="0"/>
              <a:t> de </a:t>
            </a:r>
            <a:r>
              <a:rPr lang="en-GB" altLang="ja-JP" sz="2200" i="1" dirty="0" err="1"/>
              <a:t>l'argent</a:t>
            </a:r>
            <a:r>
              <a:rPr lang="en-GB" altLang="ja-JP" sz="2200" i="1" dirty="0"/>
              <a:t> </a:t>
            </a:r>
            <a:r>
              <a:rPr lang="en-GB" altLang="ja-JP" sz="2200" i="1" dirty="0" err="1"/>
              <a:t>liquide</a:t>
            </a:r>
            <a:r>
              <a:rPr lang="en-GB" altLang="ja-JP" sz="2200" i="1" dirty="0"/>
              <a:t> </a:t>
            </a:r>
            <a:r>
              <a:rPr lang="en-GB" altLang="ja-JP" sz="2200" i="1" dirty="0" err="1"/>
              <a:t>à</a:t>
            </a:r>
            <a:r>
              <a:rPr lang="en-GB" altLang="ja-JP" sz="2200" i="1" dirty="0"/>
              <a:t> </a:t>
            </a:r>
            <a:r>
              <a:rPr lang="en-GB" altLang="ja-JP" sz="2200" i="1" dirty="0" err="1"/>
              <a:t>cette</a:t>
            </a:r>
            <a:r>
              <a:rPr lang="en-GB" altLang="ja-JP" sz="2200" i="1" dirty="0"/>
              <a:t> </a:t>
            </a:r>
            <a:r>
              <a:rPr lang="en-GB" altLang="ja-JP" sz="2200" i="1" dirty="0" err="1"/>
              <a:t>personne</a:t>
            </a:r>
            <a:r>
              <a:rPr lang="en-GB" altLang="ja-JP" sz="2200" i="1" dirty="0"/>
              <a:t> </a:t>
            </a:r>
            <a:r>
              <a:rPr lang="en-GB" altLang="ja-JP" sz="2200" i="1" dirty="0" err="1"/>
              <a:t>soit</a:t>
            </a:r>
            <a:r>
              <a:rPr lang="en-GB" altLang="ja-JP" sz="2200" i="1" dirty="0"/>
              <a:t> </a:t>
            </a:r>
            <a:r>
              <a:rPr lang="en-GB" altLang="ja-JP" sz="2200" i="1" dirty="0" err="1"/>
              <a:t>à</a:t>
            </a:r>
            <a:r>
              <a:rPr lang="en-GB" altLang="ja-JP" sz="2200" i="1" dirty="0"/>
              <a:t> son </a:t>
            </a:r>
            <a:r>
              <a:rPr lang="en-GB" altLang="ja-JP" sz="2200" i="1" dirty="0" err="1"/>
              <a:t>arrivée</a:t>
            </a:r>
            <a:r>
              <a:rPr lang="en-GB" altLang="ja-JP" sz="2200" i="1" dirty="0"/>
              <a:t> dans le pays A, </a:t>
            </a:r>
            <a:r>
              <a:rPr lang="en-GB" altLang="ja-JP" sz="2200" i="1" dirty="0" err="1"/>
              <a:t>soit</a:t>
            </a:r>
            <a:r>
              <a:rPr lang="en-GB" altLang="ja-JP" sz="2200" i="1" dirty="0"/>
              <a:t> </a:t>
            </a:r>
            <a:r>
              <a:rPr lang="en-GB" altLang="ja-JP" sz="2200" i="1" dirty="0" err="1"/>
              <a:t>lorsqu'elle</a:t>
            </a:r>
            <a:r>
              <a:rPr lang="en-GB" altLang="ja-JP" sz="2200" i="1" dirty="0"/>
              <a:t> se </a:t>
            </a:r>
            <a:r>
              <a:rPr lang="en-GB" altLang="ja-JP" sz="2200" i="1" dirty="0" err="1"/>
              <a:t>rendra</a:t>
            </a:r>
            <a:r>
              <a:rPr lang="en-GB" altLang="ja-JP" sz="2200" i="1" dirty="0"/>
              <a:t> dans le pays E, qui est </a:t>
            </a:r>
            <a:r>
              <a:rPr lang="en-GB" altLang="ja-JP" sz="2200" i="1" dirty="0" err="1"/>
              <a:t>voisin</a:t>
            </a:r>
            <a:r>
              <a:rPr lang="en-GB" altLang="ja-JP" sz="2200" i="1" dirty="0"/>
              <a:t> et </a:t>
            </a:r>
            <a:r>
              <a:rPr lang="en-GB" altLang="ja-JP" sz="2200" i="1" dirty="0" err="1"/>
              <a:t>où</a:t>
            </a:r>
            <a:r>
              <a:rPr lang="en-GB" altLang="ja-JP" sz="2200" i="1" dirty="0"/>
              <a:t> le </a:t>
            </a:r>
            <a:r>
              <a:rPr lang="en-GB" altLang="ja-JP" sz="2200" i="1" dirty="0" err="1"/>
              <a:t>réseau</a:t>
            </a:r>
            <a:r>
              <a:rPr lang="en-GB" altLang="ja-JP" sz="2200" i="1" dirty="0"/>
              <a:t> 24/7 est </a:t>
            </a:r>
            <a:r>
              <a:rPr lang="en-GB" altLang="ja-JP" sz="2200" i="1" dirty="0" err="1"/>
              <a:t>mobilisé</a:t>
            </a:r>
            <a:r>
              <a:rPr lang="en-GB" altLang="ja-JP" sz="2200" i="1" dirty="0"/>
              <a:t>.</a:t>
            </a:r>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3120660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800" dirty="0">
                <a:latin typeface="Verdana" panose="020B0604030504040204" pitchFamily="34" charset="0"/>
                <a:ea typeface="Verdana" panose="020B0604030504040204" pitchFamily="34" charset="0"/>
              </a:rPr>
              <a:t>Le </a:t>
            </a:r>
            <a:r>
              <a:rPr lang="en-GB" sz="2800" dirty="0" err="1">
                <a:latin typeface="Verdana" panose="020B0604030504040204" pitchFamily="34" charset="0"/>
                <a:ea typeface="Verdana" panose="020B0604030504040204" pitchFamily="34" charset="0"/>
              </a:rPr>
              <a:t>renforcement</a:t>
            </a:r>
            <a:r>
              <a:rPr lang="en-GB" sz="2800" dirty="0">
                <a:latin typeface="Verdana" panose="020B0604030504040204" pitchFamily="34" charset="0"/>
                <a:ea typeface="Verdana" panose="020B0604030504040204" pitchFamily="34" charset="0"/>
              </a:rPr>
              <a:t> des compétences </a:t>
            </a:r>
            <a:r>
              <a:rPr lang="en-GB" sz="2800" dirty="0" err="1">
                <a:latin typeface="Verdana" panose="020B0604030504040204" pitchFamily="34" charset="0"/>
                <a:ea typeface="Verdana" panose="020B0604030504040204" pitchFamily="34" charset="0"/>
              </a:rPr>
              <a:t>en</a:t>
            </a:r>
            <a:r>
              <a:rPr lang="en-GB" sz="2800" dirty="0">
                <a:latin typeface="Verdana" panose="020B0604030504040204" pitchFamily="34" charset="0"/>
                <a:ea typeface="Verdana" panose="020B0604030504040204" pitchFamily="34" charset="0"/>
              </a:rPr>
              <a:t> matière de </a:t>
            </a:r>
            <a:r>
              <a:rPr lang="en-GB" sz="2800" dirty="0" err="1">
                <a:latin typeface="Verdana" panose="020B0604030504040204" pitchFamily="34" charset="0"/>
                <a:ea typeface="Verdana" panose="020B0604030504040204" pitchFamily="34" charset="0"/>
              </a:rPr>
              <a:t>cybercriminalité</a:t>
            </a:r>
            <a:r>
              <a:rPr lang="en-GB" sz="2800" dirty="0">
                <a:latin typeface="Verdana" panose="020B0604030504040204" pitchFamily="34" charset="0"/>
                <a:ea typeface="Verdana" panose="020B0604030504040204" pitchFamily="34" charset="0"/>
              </a:rPr>
              <a:t> </a:t>
            </a: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en-US" sz="4000" b="1" dirty="0" err="1">
                <a:latin typeface="+mj-lt"/>
              </a:rPr>
              <a:t>Troisième</a:t>
            </a:r>
            <a:r>
              <a:rPr lang="en-US" sz="4000" b="1" dirty="0">
                <a:latin typeface="+mj-lt"/>
              </a:rPr>
              <a:t> </a:t>
            </a:r>
            <a:r>
              <a:rPr lang="en-US" sz="4000" b="1" dirty="0" err="1">
                <a:latin typeface="+mj-lt"/>
              </a:rPr>
              <a:t>partie</a:t>
            </a:r>
            <a:endParaRPr lang="en-US" sz="4000" b="1" dirty="0">
              <a:latin typeface="+mj-lt"/>
            </a:endParaRPr>
          </a:p>
          <a:p>
            <a:r>
              <a:rPr lang="en-US" sz="4000" b="1" dirty="0">
                <a:latin typeface="+mj-lt"/>
              </a:rPr>
              <a:t>Travail de </a:t>
            </a:r>
            <a:r>
              <a:rPr lang="en-US" sz="4000" b="1" dirty="0" err="1">
                <a:latin typeface="+mj-lt"/>
              </a:rPr>
              <a:t>groupe</a:t>
            </a:r>
            <a:endParaRPr lang="en-US" sz="4000" b="1" dirty="0">
              <a:latin typeface="+mj-lt"/>
            </a:endParaRPr>
          </a:p>
        </p:txBody>
      </p:sp>
    </p:spTree>
    <p:extLst>
      <p:ext uri="{BB962C8B-B14F-4D97-AF65-F5344CB8AC3E}">
        <p14:creationId xmlns:p14="http://schemas.microsoft.com/office/powerpoint/2010/main" val="2320500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solidFill>
                  <a:schemeClr val="bg1"/>
                </a:solidFill>
                <a:latin typeface="Verdana" charset="0"/>
                <a:cs typeface="Verdana" charset="0"/>
              </a:rPr>
              <a:t>Programme</a:t>
            </a:r>
            <a:endParaRPr lang="en-GB"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id="{7FA81925-418B-D44C-9255-2AEBBFBC0ADA}"/>
              </a:ext>
            </a:extLst>
          </p:cNvPr>
          <p:cNvSpPr/>
          <p:nvPr/>
        </p:nvSpPr>
        <p:spPr>
          <a:xfrm>
            <a:off x="336287" y="1781632"/>
            <a:ext cx="3791244" cy="3884140"/>
          </a:xfrm>
          <a:prstGeom prst="rect">
            <a:avLst/>
          </a:prstGeom>
        </p:spPr>
        <p:txBody>
          <a:bodyPr wrap="square">
            <a:spAutoFit/>
          </a:bodyPr>
          <a:lstStyle/>
          <a:p>
            <a:pPr marL="342900" indent="-342900">
              <a:lnSpc>
                <a:spcPct val="80000"/>
              </a:lnSpc>
              <a:buFont typeface="Wingdings" pitchFamily="2" charset="2"/>
              <a:buChar char="Ø"/>
            </a:pPr>
            <a:r>
              <a:rPr lang="en-GB" sz="2200" b="1" dirty="0"/>
              <a:t>Première </a:t>
            </a:r>
            <a:r>
              <a:rPr lang="en-GB" sz="2200" b="1" dirty="0" err="1"/>
              <a:t>partie</a:t>
            </a:r>
            <a:endParaRPr lang="en-GB" sz="2200" b="1" dirty="0"/>
          </a:p>
          <a:p>
            <a:pPr marL="342900" indent="-342900">
              <a:lnSpc>
                <a:spcPct val="80000"/>
              </a:lnSpc>
              <a:buFont typeface="Wingdings" pitchFamily="2" charset="2"/>
              <a:buChar char="Ø"/>
            </a:pPr>
            <a:r>
              <a:rPr lang="en-GB" sz="2200" b="1" dirty="0"/>
              <a:t>Introduction</a:t>
            </a:r>
          </a:p>
          <a:p>
            <a:pPr marL="342900" indent="-342900">
              <a:lnSpc>
                <a:spcPct val="80000"/>
              </a:lnSpc>
              <a:buFont typeface="Wingdings" pitchFamily="2" charset="2"/>
              <a:buChar char="Ø"/>
            </a:pPr>
            <a:endParaRPr lang="en-GB" sz="2200" b="1" dirty="0"/>
          </a:p>
          <a:p>
            <a:pPr marL="342900" indent="-342900">
              <a:lnSpc>
                <a:spcPct val="80000"/>
              </a:lnSpc>
              <a:buFont typeface="Wingdings" pitchFamily="2" charset="2"/>
              <a:buChar char="Ø"/>
            </a:pPr>
            <a:r>
              <a:rPr lang="en-GB" sz="2200" b="1" dirty="0" err="1"/>
              <a:t>Deuxième</a:t>
            </a:r>
            <a:r>
              <a:rPr lang="en-GB" sz="2200" b="1" dirty="0"/>
              <a:t> </a:t>
            </a:r>
            <a:r>
              <a:rPr lang="en-GB" sz="2200" b="1" dirty="0" err="1"/>
              <a:t>partie</a:t>
            </a:r>
            <a:endParaRPr lang="en-GB" sz="2200" b="1" dirty="0"/>
          </a:p>
          <a:p>
            <a:pPr marL="342900" indent="-342900">
              <a:lnSpc>
                <a:spcPct val="80000"/>
              </a:lnSpc>
              <a:buFont typeface="Wingdings" pitchFamily="2" charset="2"/>
              <a:buChar char="Ø"/>
            </a:pPr>
            <a:r>
              <a:rPr lang="en-GB" sz="2200" b="1" dirty="0" err="1"/>
              <a:t>Synthèse</a:t>
            </a:r>
            <a:r>
              <a:rPr lang="en-GB" sz="2200" b="1" dirty="0"/>
              <a:t> des études de </a:t>
            </a:r>
            <a:r>
              <a:rPr lang="en-GB" sz="2200" b="1" dirty="0" err="1"/>
              <a:t>cas</a:t>
            </a:r>
            <a:endParaRPr lang="en-GB" sz="2200" b="1" dirty="0"/>
          </a:p>
          <a:p>
            <a:pPr marL="342900" indent="-342900">
              <a:lnSpc>
                <a:spcPct val="80000"/>
              </a:lnSpc>
              <a:buFont typeface="Wingdings" pitchFamily="2" charset="2"/>
              <a:buChar char="Ø"/>
            </a:pPr>
            <a:endParaRPr lang="en-GB" sz="2200" b="1" dirty="0"/>
          </a:p>
          <a:p>
            <a:pPr marL="342900" indent="-342900">
              <a:lnSpc>
                <a:spcPct val="80000"/>
              </a:lnSpc>
              <a:buFont typeface="Wingdings" pitchFamily="2" charset="2"/>
              <a:buChar char="Ø"/>
            </a:pPr>
            <a:r>
              <a:rPr lang="en-GB" sz="2200" b="1" dirty="0" err="1"/>
              <a:t>Troisième</a:t>
            </a:r>
            <a:r>
              <a:rPr lang="en-GB" sz="2200" b="1" dirty="0"/>
              <a:t> </a:t>
            </a:r>
            <a:r>
              <a:rPr lang="en-GB" sz="2200" b="1" dirty="0" err="1"/>
              <a:t>partie</a:t>
            </a:r>
            <a:endParaRPr lang="en-GB" sz="2200" b="1" dirty="0"/>
          </a:p>
          <a:p>
            <a:pPr marL="342900" indent="-342900">
              <a:lnSpc>
                <a:spcPct val="80000"/>
              </a:lnSpc>
              <a:buFont typeface="Wingdings" pitchFamily="2" charset="2"/>
              <a:buChar char="Ø"/>
            </a:pPr>
            <a:r>
              <a:rPr lang="en-GB" sz="2200" b="1" dirty="0"/>
              <a:t>Travail de </a:t>
            </a:r>
            <a:r>
              <a:rPr lang="en-GB" sz="2200" b="1" dirty="0" err="1"/>
              <a:t>groupe</a:t>
            </a:r>
            <a:endParaRPr lang="en-GB" sz="2200" b="1" dirty="0"/>
          </a:p>
          <a:p>
            <a:pPr marL="342900" indent="-342900">
              <a:lnSpc>
                <a:spcPct val="80000"/>
              </a:lnSpc>
              <a:buFont typeface="Wingdings" pitchFamily="2" charset="2"/>
              <a:buChar char="Ø"/>
            </a:pPr>
            <a:endParaRPr lang="en-GB" sz="2200" b="1" dirty="0"/>
          </a:p>
          <a:p>
            <a:pPr marL="342900" indent="-342900">
              <a:lnSpc>
                <a:spcPct val="80000"/>
              </a:lnSpc>
              <a:buFont typeface="Wingdings" pitchFamily="2" charset="2"/>
              <a:buChar char="Ø"/>
            </a:pPr>
            <a:r>
              <a:rPr lang="en-GB" sz="2200" b="1" dirty="0" err="1"/>
              <a:t>Quatrième</a:t>
            </a:r>
            <a:r>
              <a:rPr lang="en-GB" sz="2200" b="1" dirty="0"/>
              <a:t> </a:t>
            </a:r>
            <a:r>
              <a:rPr lang="en-GB" sz="2200" b="1" dirty="0" err="1"/>
              <a:t>partie</a:t>
            </a:r>
            <a:endParaRPr lang="en-GB" sz="2200" b="1" dirty="0"/>
          </a:p>
          <a:p>
            <a:pPr marL="342900" indent="-342900">
              <a:lnSpc>
                <a:spcPct val="80000"/>
              </a:lnSpc>
              <a:buFont typeface="Wingdings" pitchFamily="2" charset="2"/>
              <a:buChar char="Ø"/>
            </a:pPr>
            <a:r>
              <a:rPr lang="en-GB" sz="2200" b="1" dirty="0"/>
              <a:t>Rapport du </a:t>
            </a:r>
            <a:r>
              <a:rPr lang="en-GB" sz="2200" b="1" dirty="0" err="1"/>
              <a:t>groupe</a:t>
            </a:r>
            <a:endParaRPr lang="en-GB" sz="2200" b="1" dirty="0"/>
          </a:p>
          <a:p>
            <a:pPr marL="342900" indent="-342900">
              <a:lnSpc>
                <a:spcPct val="80000"/>
              </a:lnSpc>
              <a:buFont typeface="Wingdings" pitchFamily="2" charset="2"/>
              <a:buChar char="Ø"/>
            </a:pPr>
            <a:endParaRPr lang="en-GB" sz="2200" b="1" dirty="0"/>
          </a:p>
          <a:p>
            <a:pPr marL="342900" indent="-342900">
              <a:lnSpc>
                <a:spcPct val="80000"/>
              </a:lnSpc>
              <a:buFont typeface="Wingdings" pitchFamily="2" charset="2"/>
              <a:buChar char="Ø"/>
            </a:pPr>
            <a:r>
              <a:rPr lang="en-GB" sz="2200" b="1" dirty="0" err="1"/>
              <a:t>Cinquième</a:t>
            </a:r>
            <a:r>
              <a:rPr lang="en-GB" sz="2200" b="1" dirty="0"/>
              <a:t> </a:t>
            </a:r>
            <a:r>
              <a:rPr lang="en-GB" sz="2200" b="1" dirty="0" err="1"/>
              <a:t>partie</a:t>
            </a:r>
            <a:endParaRPr lang="en-GB" sz="2200" b="1" dirty="0"/>
          </a:p>
          <a:p>
            <a:pPr marL="342900" indent="-342900">
              <a:lnSpc>
                <a:spcPct val="80000"/>
              </a:lnSpc>
              <a:buFont typeface="Wingdings" pitchFamily="2" charset="2"/>
              <a:buChar char="Ø"/>
            </a:pPr>
            <a:r>
              <a:rPr lang="en-GB" sz="2200" b="1" dirty="0"/>
              <a:t>Conclusions</a:t>
            </a:r>
            <a:endParaRPr lang="en-GB" sz="2200" i="1" dirty="0"/>
          </a:p>
        </p:txBody>
      </p:sp>
      <p:pic>
        <p:nvPicPr>
          <p:cNvPr id="8" name="Picture 7">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165971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dirty="0"/>
          </a:p>
        </p:txBody>
      </p:sp>
      <p:sp>
        <p:nvSpPr>
          <p:cNvPr id="8" name="Rectangle 7">
            <a:extLst>
              <a:ext uri="{FF2B5EF4-FFF2-40B4-BE49-F238E27FC236}">
                <a16:creationId xmlns:a16="http://schemas.microsoft.com/office/drawing/2014/main" id="{7FA81925-418B-D44C-9255-2AEBBFBC0ADA}"/>
              </a:ext>
            </a:extLst>
          </p:cNvPr>
          <p:cNvSpPr/>
          <p:nvPr/>
        </p:nvSpPr>
        <p:spPr>
          <a:xfrm>
            <a:off x="255210" y="1260380"/>
            <a:ext cx="4572000" cy="5262979"/>
          </a:xfrm>
          <a:prstGeom prst="rect">
            <a:avLst/>
          </a:prstGeom>
        </p:spPr>
        <p:txBody>
          <a:bodyPr>
            <a:spAutoFit/>
          </a:bodyPr>
          <a:lstStyle/>
          <a:p>
            <a:pPr marL="342900" indent="-342900" algn="just">
              <a:buFont typeface="Wingdings" pitchFamily="2" charset="2"/>
              <a:buChar char="Ø"/>
            </a:pPr>
            <a:r>
              <a:rPr lang="en-GB" sz="2800" b="1" dirty="0" err="1">
                <a:solidFill>
                  <a:srgbClr val="FF0000"/>
                </a:solidFill>
              </a:rPr>
              <a:t>Répartition</a:t>
            </a:r>
            <a:r>
              <a:rPr lang="en-GB" sz="2800" b="1" dirty="0">
                <a:solidFill>
                  <a:srgbClr val="FF0000"/>
                </a:solidFill>
              </a:rPr>
              <a:t> des </a:t>
            </a:r>
            <a:r>
              <a:rPr lang="en-GB" sz="2800" b="1" dirty="0" err="1">
                <a:solidFill>
                  <a:srgbClr val="FF0000"/>
                </a:solidFill>
              </a:rPr>
              <a:t>tâches</a:t>
            </a:r>
            <a:r>
              <a:rPr lang="en-GB" sz="2800" b="1" dirty="0">
                <a:solidFill>
                  <a:srgbClr val="FF0000"/>
                </a:solidFill>
              </a:rPr>
              <a:t> :</a:t>
            </a:r>
          </a:p>
          <a:p>
            <a:pPr marL="342900" indent="-342900" algn="just">
              <a:buFont typeface="Wingdings" pitchFamily="2" charset="2"/>
              <a:buChar char="Ø"/>
            </a:pPr>
            <a:endParaRPr lang="en-GB" sz="2800" b="1" dirty="0">
              <a:solidFill>
                <a:srgbClr val="FF0000"/>
              </a:solidFill>
            </a:endParaRPr>
          </a:p>
          <a:p>
            <a:pPr marL="342900" indent="-342900" algn="just">
              <a:buFont typeface="Wingdings" pitchFamily="2" charset="2"/>
              <a:buChar char="Ø"/>
            </a:pPr>
            <a:r>
              <a:rPr lang="en-GB" sz="2000" b="1" dirty="0"/>
              <a:t>Le </a:t>
            </a:r>
            <a:r>
              <a:rPr lang="en-GB" sz="2000" b="1" dirty="0" err="1"/>
              <a:t>groupe</a:t>
            </a:r>
            <a:r>
              <a:rPr lang="en-GB" sz="2000" b="1" dirty="0"/>
              <a:t> 1 </a:t>
            </a:r>
            <a:r>
              <a:rPr lang="en-GB" sz="2000" b="1" dirty="0" err="1"/>
              <a:t>analysera</a:t>
            </a:r>
            <a:r>
              <a:rPr lang="en-GB" sz="2000" b="1" dirty="0"/>
              <a:t> les diapositives "Qui </a:t>
            </a:r>
            <a:r>
              <a:rPr lang="en-GB" sz="2000" b="1" dirty="0" err="1"/>
              <a:t>suis</a:t>
            </a:r>
            <a:r>
              <a:rPr lang="en-GB" sz="2000" b="1" dirty="0"/>
              <a:t>-je ?</a:t>
            </a:r>
          </a:p>
          <a:p>
            <a:pPr marL="342900" indent="-342900" algn="just">
              <a:buFont typeface="Wingdings" pitchFamily="2" charset="2"/>
              <a:buChar char="Ø"/>
            </a:pPr>
            <a:r>
              <a:rPr lang="en-GB" sz="2000" b="1" dirty="0"/>
              <a:t>Le </a:t>
            </a:r>
            <a:r>
              <a:rPr lang="en-GB" sz="2000" b="1" dirty="0" err="1"/>
              <a:t>groupe</a:t>
            </a:r>
            <a:r>
              <a:rPr lang="en-GB" sz="2000" b="1" dirty="0"/>
              <a:t> 2 </a:t>
            </a:r>
            <a:r>
              <a:rPr lang="en-GB" sz="2000" b="1" dirty="0" err="1"/>
              <a:t>analysera</a:t>
            </a:r>
            <a:r>
              <a:rPr lang="en-GB" sz="2000" b="1" dirty="0"/>
              <a:t> les diapositives "</a:t>
            </a:r>
            <a:r>
              <a:rPr lang="en-GB" sz="2000" b="1" dirty="0" err="1"/>
              <a:t>Suivre</a:t>
            </a:r>
            <a:r>
              <a:rPr lang="en-GB" sz="2000" b="1" dirty="0"/>
              <a:t> les </a:t>
            </a:r>
            <a:r>
              <a:rPr lang="en-GB" sz="2000" b="1" dirty="0" err="1"/>
              <a:t>données</a:t>
            </a:r>
            <a:r>
              <a:rPr lang="en-GB" sz="2000" b="1" dirty="0"/>
              <a:t>".</a:t>
            </a:r>
          </a:p>
          <a:p>
            <a:pPr marL="342900" indent="-342900" algn="just">
              <a:buFont typeface="Wingdings" pitchFamily="2" charset="2"/>
              <a:buChar char="Ø"/>
            </a:pPr>
            <a:r>
              <a:rPr lang="en-GB" sz="2000" b="1" dirty="0"/>
              <a:t>Le </a:t>
            </a:r>
            <a:r>
              <a:rPr lang="en-GB" sz="2000" b="1" dirty="0" err="1"/>
              <a:t>groupe</a:t>
            </a:r>
            <a:r>
              <a:rPr lang="en-GB" sz="2000" b="1" dirty="0"/>
              <a:t> 3 </a:t>
            </a:r>
            <a:r>
              <a:rPr lang="en-GB" sz="2000" b="1" dirty="0" err="1"/>
              <a:t>analysera</a:t>
            </a:r>
            <a:r>
              <a:rPr lang="en-GB" sz="2000" b="1" dirty="0"/>
              <a:t> les diapositives "</a:t>
            </a:r>
            <a:r>
              <a:rPr lang="en-GB" sz="2000" b="1" dirty="0" err="1"/>
              <a:t>Suivre</a:t>
            </a:r>
            <a:r>
              <a:rPr lang="en-GB" sz="2000" b="1" dirty="0"/>
              <a:t> </a:t>
            </a:r>
            <a:r>
              <a:rPr lang="en-GB" sz="2000" b="1" dirty="0" err="1"/>
              <a:t>l'argent</a:t>
            </a:r>
            <a:r>
              <a:rPr lang="en-GB" sz="2000" b="1" dirty="0"/>
              <a:t>".</a:t>
            </a:r>
          </a:p>
          <a:p>
            <a:pPr marL="342900" indent="-342900" algn="just">
              <a:buFont typeface="Wingdings" pitchFamily="2" charset="2"/>
              <a:buChar char="Ø"/>
            </a:pPr>
            <a:r>
              <a:rPr lang="en-GB" sz="2000" b="1" dirty="0"/>
              <a:t>Le </a:t>
            </a:r>
            <a:r>
              <a:rPr lang="en-GB" sz="2000" b="1" dirty="0" err="1"/>
              <a:t>groupe</a:t>
            </a:r>
            <a:r>
              <a:rPr lang="en-GB" sz="2000" b="1" dirty="0"/>
              <a:t> 4 </a:t>
            </a:r>
            <a:r>
              <a:rPr lang="en-GB" sz="2000" b="1" dirty="0" err="1"/>
              <a:t>analysera</a:t>
            </a:r>
            <a:r>
              <a:rPr lang="en-GB" sz="2000" b="1" dirty="0"/>
              <a:t> les diapositives "</a:t>
            </a:r>
            <a:r>
              <a:rPr lang="en-GB" sz="2000" b="1" dirty="0" err="1"/>
              <a:t>Suivre</a:t>
            </a:r>
            <a:r>
              <a:rPr lang="en-GB" sz="2000" b="1" dirty="0"/>
              <a:t> le chef".</a:t>
            </a:r>
          </a:p>
          <a:p>
            <a:pPr marL="342900" indent="-342900" algn="just">
              <a:buFont typeface="Wingdings" pitchFamily="2" charset="2"/>
              <a:buChar char="Ø"/>
            </a:pPr>
            <a:r>
              <a:rPr lang="en-GB" sz="2000" b="1" dirty="0"/>
              <a:t>40 minutes et plus pour </a:t>
            </a:r>
            <a:r>
              <a:rPr lang="en-GB" sz="2000" b="1" dirty="0" err="1"/>
              <a:t>l'analyse</a:t>
            </a:r>
            <a:r>
              <a:rPr lang="en-GB" sz="2000" b="1" dirty="0"/>
              <a:t> et la </a:t>
            </a:r>
            <a:r>
              <a:rPr lang="en-GB" sz="2000" b="1" dirty="0" err="1"/>
              <a:t>préparation</a:t>
            </a:r>
            <a:r>
              <a:rPr lang="en-GB" sz="2000" b="1" dirty="0"/>
              <a:t> du rapport sur </a:t>
            </a:r>
            <a:r>
              <a:rPr lang="en-GB" sz="2000" b="1" dirty="0" err="1"/>
              <a:t>l'affaire</a:t>
            </a:r>
            <a:endParaRPr lang="en-GB" sz="2000" b="1" dirty="0"/>
          </a:p>
          <a:p>
            <a:pPr marL="342900" indent="-342900" algn="just">
              <a:buFont typeface="Wingdings" pitchFamily="2" charset="2"/>
              <a:buChar char="Ø"/>
            </a:pPr>
            <a:r>
              <a:rPr lang="en-GB" sz="2000" b="1" dirty="0"/>
              <a:t>10-15 minutes pour la </a:t>
            </a:r>
            <a:r>
              <a:rPr lang="en-GB" sz="2000" b="1" dirty="0" err="1"/>
              <a:t>présentation</a:t>
            </a:r>
            <a:r>
              <a:rPr lang="en-GB" sz="2000" b="1" dirty="0"/>
              <a:t> des conclusions du </a:t>
            </a:r>
            <a:r>
              <a:rPr lang="en-GB" sz="2000" b="1" dirty="0" err="1"/>
              <a:t>groupe</a:t>
            </a:r>
            <a:r>
              <a:rPr lang="en-GB" sz="2000" b="1" dirty="0"/>
              <a:t> par le rapporteur du </a:t>
            </a:r>
            <a:r>
              <a:rPr lang="en-GB" sz="2000" b="1" dirty="0" err="1"/>
              <a:t>groupe</a:t>
            </a:r>
            <a:r>
              <a:rPr lang="en-GB" sz="2000" b="1" dirty="0"/>
              <a:t> </a:t>
            </a:r>
            <a:r>
              <a:rPr lang="en-GB" sz="2000" b="1" dirty="0" err="1"/>
              <a:t>ou</a:t>
            </a:r>
            <a:r>
              <a:rPr lang="en-GB" sz="2000" b="1" dirty="0"/>
              <a:t> par </a:t>
            </a:r>
            <a:r>
              <a:rPr lang="en-GB" sz="2000" b="1" dirty="0" err="1"/>
              <a:t>l'ensemble</a:t>
            </a:r>
            <a:r>
              <a:rPr lang="en-GB" sz="2000" b="1" dirty="0"/>
              <a:t> du </a:t>
            </a:r>
            <a:r>
              <a:rPr lang="en-GB" sz="2000" b="1" dirty="0" err="1"/>
              <a:t>groupe</a:t>
            </a:r>
            <a:endParaRPr lang="en-GB" sz="2000" dirty="0"/>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804504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dirty="0"/>
          </a:p>
        </p:txBody>
      </p:sp>
      <p:sp>
        <p:nvSpPr>
          <p:cNvPr id="7" name="Rectangle 6">
            <a:extLst>
              <a:ext uri="{FF2B5EF4-FFF2-40B4-BE49-F238E27FC236}">
                <a16:creationId xmlns:a16="http://schemas.microsoft.com/office/drawing/2014/main" id="{7FA81925-418B-D44C-9255-2AEBBFBC0ADA}"/>
              </a:ext>
            </a:extLst>
          </p:cNvPr>
          <p:cNvSpPr/>
          <p:nvPr/>
        </p:nvSpPr>
        <p:spPr>
          <a:xfrm>
            <a:off x="183112" y="1179190"/>
            <a:ext cx="5515559" cy="4924425"/>
          </a:xfrm>
          <a:prstGeom prst="rect">
            <a:avLst/>
          </a:prstGeom>
        </p:spPr>
        <p:txBody>
          <a:bodyPr wrap="square">
            <a:spAutoFit/>
          </a:bodyPr>
          <a:lstStyle/>
          <a:p>
            <a:pPr marL="342900" indent="-342900" algn="just">
              <a:buFont typeface="Wingdings" pitchFamily="2" charset="2"/>
              <a:buChar char="Ø"/>
            </a:pPr>
            <a:r>
              <a:rPr lang="en-GB" sz="2800" b="1" dirty="0" err="1">
                <a:solidFill>
                  <a:srgbClr val="FF0000"/>
                </a:solidFill>
              </a:rPr>
              <a:t>Principales</a:t>
            </a:r>
            <a:r>
              <a:rPr lang="en-GB" sz="2800" b="1" dirty="0">
                <a:solidFill>
                  <a:srgbClr val="FF0000"/>
                </a:solidFill>
              </a:rPr>
              <a:t> </a:t>
            </a:r>
            <a:r>
              <a:rPr lang="en-GB" sz="2800" b="1" dirty="0" err="1">
                <a:solidFill>
                  <a:srgbClr val="FF0000"/>
                </a:solidFill>
              </a:rPr>
              <a:t>considérations</a:t>
            </a:r>
            <a:r>
              <a:rPr lang="en-GB" sz="2800" b="1" dirty="0">
                <a:solidFill>
                  <a:srgbClr val="FF0000"/>
                </a:solidFill>
              </a:rPr>
              <a:t> :</a:t>
            </a:r>
          </a:p>
          <a:p>
            <a:pPr marL="342900" indent="-342900" algn="just">
              <a:buFont typeface="Wingdings" pitchFamily="2" charset="2"/>
              <a:buChar char="Ø"/>
            </a:pPr>
            <a:endParaRPr lang="en-GB" sz="2200" b="1" dirty="0"/>
          </a:p>
          <a:p>
            <a:pPr marL="342900" indent="-342900" algn="just">
              <a:buFont typeface="Wingdings" pitchFamily="2" charset="2"/>
              <a:buChar char="Ø"/>
            </a:pPr>
            <a:r>
              <a:rPr lang="en-GB" sz="2200" b="1" dirty="0"/>
              <a:t>Le </a:t>
            </a:r>
            <a:r>
              <a:rPr lang="en-GB" sz="2200" b="1" dirty="0" err="1"/>
              <a:t>démarrage</a:t>
            </a:r>
            <a:r>
              <a:rPr lang="en-GB" sz="2200" b="1" dirty="0"/>
              <a:t> et la mise </a:t>
            </a:r>
            <a:r>
              <a:rPr lang="en-GB" sz="2200" b="1" dirty="0" err="1"/>
              <a:t>en</a:t>
            </a:r>
            <a:r>
              <a:rPr lang="en-GB" sz="2200" b="1" dirty="0"/>
              <a:t> application du programme</a:t>
            </a:r>
          </a:p>
          <a:p>
            <a:pPr marL="342900" indent="-342900" algn="just">
              <a:buFont typeface="Wingdings" pitchFamily="2" charset="2"/>
              <a:buChar char="Ø"/>
            </a:pPr>
            <a:r>
              <a:rPr lang="en-GB" sz="2200" b="1" dirty="0"/>
              <a:t>Les </a:t>
            </a:r>
            <a:r>
              <a:rPr lang="en-GB" sz="2200" b="1" dirty="0" err="1"/>
              <a:t>preuves</a:t>
            </a:r>
            <a:r>
              <a:rPr lang="en-GB" sz="2200" b="1" dirty="0"/>
              <a:t> </a:t>
            </a:r>
            <a:r>
              <a:rPr lang="en-GB" sz="2200" b="1" dirty="0" err="1"/>
              <a:t>électroniques</a:t>
            </a:r>
            <a:endParaRPr lang="en-GB" sz="2200" b="1" dirty="0"/>
          </a:p>
          <a:p>
            <a:pPr marL="342900" indent="-342900" algn="just">
              <a:buFont typeface="Wingdings" pitchFamily="2" charset="2"/>
              <a:buChar char="Ø"/>
            </a:pPr>
            <a:r>
              <a:rPr lang="en-GB" sz="2200" b="1" dirty="0"/>
              <a:t>La </a:t>
            </a:r>
            <a:r>
              <a:rPr lang="en-GB" sz="2200" b="1" dirty="0" err="1"/>
              <a:t>coopération</a:t>
            </a:r>
            <a:r>
              <a:rPr lang="en-GB" sz="2200" b="1" dirty="0"/>
              <a:t> public-</a:t>
            </a:r>
            <a:r>
              <a:rPr lang="en-GB" sz="2200" b="1" dirty="0" err="1"/>
              <a:t>privé</a:t>
            </a:r>
            <a:endParaRPr lang="en-GB" sz="2200" b="1" dirty="0"/>
          </a:p>
          <a:p>
            <a:pPr marL="342900" indent="-342900" algn="just">
              <a:buFont typeface="Wingdings" pitchFamily="2" charset="2"/>
              <a:buChar char="Ø"/>
            </a:pPr>
            <a:r>
              <a:rPr lang="en-GB" sz="2200" b="1" dirty="0"/>
              <a:t>Les compagnies de </a:t>
            </a:r>
            <a:r>
              <a:rPr lang="en-GB" sz="2200" b="1" dirty="0" err="1"/>
              <a:t>paiement</a:t>
            </a:r>
            <a:r>
              <a:rPr lang="en-GB" sz="2200" b="1" dirty="0"/>
              <a:t> et de </a:t>
            </a:r>
            <a:r>
              <a:rPr lang="en-GB" sz="2200" b="1" dirty="0" err="1"/>
              <a:t>paris</a:t>
            </a:r>
            <a:endParaRPr lang="en-GB" sz="2200" b="1" dirty="0"/>
          </a:p>
          <a:p>
            <a:pPr marL="342900" indent="-342900" algn="just">
              <a:buFont typeface="Wingdings" pitchFamily="2" charset="2"/>
              <a:buChar char="Ø"/>
            </a:pPr>
            <a:r>
              <a:rPr lang="en-GB" sz="2200" b="1" dirty="0"/>
              <a:t>Les </a:t>
            </a:r>
            <a:r>
              <a:rPr lang="en-GB" sz="2200" b="1" dirty="0" err="1"/>
              <a:t>prestataires</a:t>
            </a:r>
            <a:r>
              <a:rPr lang="en-GB" sz="2200" b="1" dirty="0"/>
              <a:t> de services Internet</a:t>
            </a:r>
          </a:p>
          <a:p>
            <a:pPr marL="342900" indent="-342900" algn="just">
              <a:buFont typeface="Wingdings" pitchFamily="2" charset="2"/>
              <a:buChar char="Ø"/>
            </a:pPr>
            <a:r>
              <a:rPr lang="en-GB" sz="2200" b="1" dirty="0"/>
              <a:t>Les </a:t>
            </a:r>
            <a:r>
              <a:rPr lang="en-GB" sz="2200" b="1" dirty="0" err="1"/>
              <a:t>comptes</a:t>
            </a:r>
            <a:r>
              <a:rPr lang="en-GB" sz="2200" b="1" dirty="0"/>
              <a:t> </a:t>
            </a:r>
            <a:r>
              <a:rPr lang="en-GB" sz="2200" b="1" dirty="0" err="1"/>
              <a:t>en</a:t>
            </a:r>
            <a:r>
              <a:rPr lang="en-GB" sz="2200" b="1" dirty="0"/>
              <a:t> </a:t>
            </a:r>
            <a:r>
              <a:rPr lang="en-GB" sz="2200" b="1" dirty="0" err="1"/>
              <a:t>espèces</a:t>
            </a:r>
            <a:endParaRPr lang="en-GB" sz="2200" b="1" dirty="0"/>
          </a:p>
          <a:p>
            <a:pPr marL="342900" indent="-342900" algn="just">
              <a:buFont typeface="Wingdings" pitchFamily="2" charset="2"/>
              <a:buChar char="Ø"/>
            </a:pPr>
            <a:r>
              <a:rPr lang="en-GB" sz="2200" b="1" dirty="0"/>
              <a:t>Le flux </a:t>
            </a:r>
            <a:r>
              <a:rPr lang="en-GB" sz="2200" b="1" dirty="0" err="1"/>
              <a:t>d'argent</a:t>
            </a:r>
            <a:endParaRPr lang="en-GB" sz="2200" b="1" dirty="0"/>
          </a:p>
          <a:p>
            <a:pPr marL="342900" indent="-342900" algn="just">
              <a:buFont typeface="Wingdings" pitchFamily="2" charset="2"/>
              <a:buChar char="Ø"/>
            </a:pPr>
            <a:r>
              <a:rPr lang="en-GB" sz="2200" b="1" dirty="0"/>
              <a:t>La communication entre les </a:t>
            </a:r>
            <a:r>
              <a:rPr lang="en-GB" sz="2200" b="1" dirty="0" err="1"/>
              <a:t>délinquants</a:t>
            </a:r>
            <a:endParaRPr lang="en-GB" sz="2200" b="1" dirty="0"/>
          </a:p>
          <a:p>
            <a:pPr marL="342900" indent="-342900" algn="just">
              <a:buFont typeface="Wingdings" pitchFamily="2" charset="2"/>
              <a:buChar char="Ø"/>
            </a:pPr>
            <a:r>
              <a:rPr lang="en-GB" sz="2200" b="1" dirty="0"/>
              <a:t>Le cadre </a:t>
            </a:r>
            <a:r>
              <a:rPr lang="en-GB" sz="2200" b="1" dirty="0" err="1"/>
              <a:t>juridique</a:t>
            </a:r>
            <a:endParaRPr lang="en-GB" sz="2200" b="1" dirty="0"/>
          </a:p>
          <a:p>
            <a:pPr marL="342900" indent="-342900" algn="just">
              <a:buFont typeface="Wingdings" pitchFamily="2" charset="2"/>
              <a:buChar char="Ø"/>
            </a:pPr>
            <a:r>
              <a:rPr lang="en-GB" sz="2200" b="1" dirty="0"/>
              <a:t>La </a:t>
            </a:r>
            <a:r>
              <a:rPr lang="en-GB" sz="2200" b="1" dirty="0" err="1"/>
              <a:t>juridiction</a:t>
            </a:r>
            <a:endParaRPr lang="en-GB" sz="2200" b="1" dirty="0"/>
          </a:p>
          <a:p>
            <a:pPr marL="342900" indent="-342900" algn="just">
              <a:buFont typeface="Wingdings" pitchFamily="2" charset="2"/>
              <a:buChar char="Ø"/>
            </a:pPr>
            <a:r>
              <a:rPr lang="en-GB" sz="2200" b="1" dirty="0"/>
              <a:t>La </a:t>
            </a:r>
            <a:r>
              <a:rPr lang="en-GB" sz="2200" b="1" dirty="0" err="1"/>
              <a:t>coopération</a:t>
            </a:r>
            <a:r>
              <a:rPr lang="en-GB" sz="2200" b="1" dirty="0"/>
              <a:t> </a:t>
            </a:r>
            <a:r>
              <a:rPr lang="en-GB" sz="2200" b="1" dirty="0" err="1"/>
              <a:t>nationale</a:t>
            </a:r>
            <a:r>
              <a:rPr lang="en-GB" sz="2200" b="1" dirty="0"/>
              <a:t> et </a:t>
            </a:r>
            <a:r>
              <a:rPr lang="en-GB" sz="2200" b="1" dirty="0" err="1"/>
              <a:t>internationale</a:t>
            </a:r>
            <a:endParaRPr lang="en-GB" sz="2200" b="1" dirty="0"/>
          </a:p>
        </p:txBody>
      </p:sp>
      <p:pic>
        <p:nvPicPr>
          <p:cNvPr id="10" name="Picture 9">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341482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dirty="0"/>
          </a:p>
        </p:txBody>
      </p:sp>
      <p:sp>
        <p:nvSpPr>
          <p:cNvPr id="9" name="Rectangle 8">
            <a:extLst>
              <a:ext uri="{FF2B5EF4-FFF2-40B4-BE49-F238E27FC236}">
                <a16:creationId xmlns:a16="http://schemas.microsoft.com/office/drawing/2014/main" id="{7FA81925-418B-D44C-9255-2AEBBFBC0ADA}"/>
              </a:ext>
            </a:extLst>
          </p:cNvPr>
          <p:cNvSpPr/>
          <p:nvPr/>
        </p:nvSpPr>
        <p:spPr>
          <a:xfrm>
            <a:off x="0" y="1219286"/>
            <a:ext cx="5535386" cy="5262979"/>
          </a:xfrm>
          <a:prstGeom prst="rect">
            <a:avLst/>
          </a:prstGeom>
        </p:spPr>
        <p:txBody>
          <a:bodyPr wrap="square">
            <a:spAutoFit/>
          </a:bodyPr>
          <a:lstStyle/>
          <a:p>
            <a:pPr marL="342900" indent="-342900" algn="just">
              <a:buFont typeface="Wingdings" pitchFamily="2" charset="2"/>
              <a:buChar char="Ø"/>
            </a:pPr>
            <a:r>
              <a:rPr lang="en-GB" sz="2800" b="1" dirty="0" err="1">
                <a:solidFill>
                  <a:srgbClr val="FF0000"/>
                </a:solidFill>
              </a:rPr>
              <a:t>Principales</a:t>
            </a:r>
            <a:r>
              <a:rPr lang="en-GB" sz="2800" b="1" dirty="0">
                <a:solidFill>
                  <a:srgbClr val="FF0000"/>
                </a:solidFill>
              </a:rPr>
              <a:t> questions :</a:t>
            </a:r>
          </a:p>
          <a:p>
            <a:pPr marL="342900" indent="-342900" algn="just">
              <a:buFont typeface="Wingdings" pitchFamily="2" charset="2"/>
              <a:buChar char="Ø"/>
            </a:pPr>
            <a:endParaRPr lang="en-GB" sz="2800" b="1" dirty="0">
              <a:solidFill>
                <a:srgbClr val="FF0000"/>
              </a:solidFill>
            </a:endParaRPr>
          </a:p>
          <a:p>
            <a:pPr marL="342900" indent="-342900" algn="just">
              <a:buFont typeface="Wingdings" pitchFamily="2" charset="2"/>
              <a:buChar char="Ø"/>
            </a:pPr>
            <a:r>
              <a:rPr lang="en-GB" sz="2000" b="1" dirty="0" err="1"/>
              <a:t>Quels</a:t>
            </a:r>
            <a:r>
              <a:rPr lang="en-GB" sz="2000" b="1" dirty="0"/>
              <a:t> articles de droit </a:t>
            </a:r>
            <a:r>
              <a:rPr lang="en-GB" sz="2000" b="1" dirty="0" err="1"/>
              <a:t>pénal</a:t>
            </a:r>
            <a:r>
              <a:rPr lang="en-GB" sz="2000" b="1" dirty="0"/>
              <a:t> matériel de la Convention sur la </a:t>
            </a:r>
            <a:r>
              <a:rPr lang="en-GB" sz="2000" b="1" dirty="0" err="1"/>
              <a:t>cybercriminalité</a:t>
            </a:r>
            <a:r>
              <a:rPr lang="en-GB" sz="2000" b="1" dirty="0"/>
              <a:t> </a:t>
            </a:r>
            <a:r>
              <a:rPr lang="en-GB" sz="2000" b="1" dirty="0" err="1"/>
              <a:t>peuvent</a:t>
            </a:r>
            <a:r>
              <a:rPr lang="en-GB" sz="2000" b="1" dirty="0"/>
              <a:t> </a:t>
            </a:r>
            <a:r>
              <a:rPr lang="en-GB" sz="2000" b="1" dirty="0" err="1"/>
              <a:t>être</a:t>
            </a:r>
            <a:r>
              <a:rPr lang="en-GB" sz="2000" b="1" dirty="0"/>
              <a:t> appliqués et </a:t>
            </a:r>
            <a:r>
              <a:rPr lang="en-GB" sz="2000" b="1" dirty="0" err="1"/>
              <a:t>pourquoi</a:t>
            </a:r>
            <a:r>
              <a:rPr lang="en-GB" sz="2000" b="1" dirty="0"/>
              <a:t> ?</a:t>
            </a:r>
          </a:p>
          <a:p>
            <a:pPr marL="342900" indent="-342900" algn="just">
              <a:buFont typeface="Wingdings" pitchFamily="2" charset="2"/>
              <a:buChar char="Ø"/>
            </a:pPr>
            <a:r>
              <a:rPr lang="en-GB" sz="2000" b="1" dirty="0" err="1"/>
              <a:t>Quels</a:t>
            </a:r>
            <a:r>
              <a:rPr lang="en-GB" sz="2000" b="1" dirty="0"/>
              <a:t> articles de droit </a:t>
            </a:r>
            <a:r>
              <a:rPr lang="en-GB" sz="2000" b="1" dirty="0" err="1"/>
              <a:t>pénal</a:t>
            </a:r>
            <a:r>
              <a:rPr lang="en-GB" sz="2000" b="1" dirty="0"/>
              <a:t> </a:t>
            </a:r>
            <a:r>
              <a:rPr lang="en-GB" sz="2000" b="1" dirty="0" err="1"/>
              <a:t>procédural</a:t>
            </a:r>
            <a:r>
              <a:rPr lang="en-GB" sz="2000" b="1" dirty="0"/>
              <a:t> de la Convention sur la </a:t>
            </a:r>
            <a:r>
              <a:rPr lang="en-GB" sz="2000" b="1" dirty="0" err="1"/>
              <a:t>cybercriminalité</a:t>
            </a:r>
            <a:r>
              <a:rPr lang="en-GB" sz="2000" b="1" dirty="0"/>
              <a:t> </a:t>
            </a:r>
            <a:r>
              <a:rPr lang="en-GB" sz="2000" b="1" dirty="0" err="1"/>
              <a:t>peuvent</a:t>
            </a:r>
            <a:r>
              <a:rPr lang="en-GB" sz="2000" b="1" dirty="0"/>
              <a:t> </a:t>
            </a:r>
            <a:r>
              <a:rPr lang="en-GB" sz="2000" b="1" dirty="0" err="1"/>
              <a:t>être</a:t>
            </a:r>
            <a:r>
              <a:rPr lang="en-GB" sz="2000" b="1" dirty="0"/>
              <a:t> appliqués et </a:t>
            </a:r>
            <a:r>
              <a:rPr lang="en-GB" sz="2000" b="1" dirty="0" err="1"/>
              <a:t>pourquoi</a:t>
            </a:r>
            <a:r>
              <a:rPr lang="en-GB" sz="2000" b="1" dirty="0"/>
              <a:t> ?</a:t>
            </a:r>
          </a:p>
          <a:p>
            <a:pPr marL="342900" indent="-342900" algn="just">
              <a:buFont typeface="Wingdings" pitchFamily="2" charset="2"/>
              <a:buChar char="Ø"/>
            </a:pPr>
            <a:r>
              <a:rPr lang="en-GB" sz="2000" b="1" dirty="0" err="1"/>
              <a:t>Quels</a:t>
            </a:r>
            <a:r>
              <a:rPr lang="en-GB" sz="2000" b="1" dirty="0"/>
              <a:t> articles de la Convention sur la </a:t>
            </a:r>
            <a:r>
              <a:rPr lang="en-GB" sz="2000" b="1" dirty="0" err="1"/>
              <a:t>cybercriminalité</a:t>
            </a:r>
            <a:r>
              <a:rPr lang="en-GB" sz="2000" b="1" dirty="0"/>
              <a:t> </a:t>
            </a:r>
            <a:r>
              <a:rPr lang="en-GB" sz="2000" b="1" dirty="0" err="1"/>
              <a:t>relatifs</a:t>
            </a:r>
            <a:r>
              <a:rPr lang="en-GB" sz="2000" b="1" dirty="0"/>
              <a:t> </a:t>
            </a:r>
            <a:r>
              <a:rPr lang="en-GB" sz="2000" b="1" dirty="0" err="1"/>
              <a:t>à</a:t>
            </a:r>
            <a:r>
              <a:rPr lang="en-GB" sz="2000" b="1" dirty="0"/>
              <a:t> la </a:t>
            </a:r>
            <a:r>
              <a:rPr lang="en-GB" sz="2000" b="1" dirty="0" err="1"/>
              <a:t>coopération</a:t>
            </a:r>
            <a:r>
              <a:rPr lang="en-GB" sz="2000" b="1" dirty="0"/>
              <a:t> </a:t>
            </a:r>
            <a:r>
              <a:rPr lang="en-GB" sz="2000" b="1" dirty="0" err="1"/>
              <a:t>internationale</a:t>
            </a:r>
            <a:r>
              <a:rPr lang="en-GB" sz="2000" b="1" dirty="0"/>
              <a:t> </a:t>
            </a:r>
            <a:r>
              <a:rPr lang="en-GB" sz="2000" b="1" dirty="0" err="1"/>
              <a:t>peuvent</a:t>
            </a:r>
            <a:r>
              <a:rPr lang="en-GB" sz="2000" b="1" dirty="0"/>
              <a:t> </a:t>
            </a:r>
            <a:r>
              <a:rPr lang="en-GB" sz="2000" b="1" dirty="0" err="1"/>
              <a:t>être</a:t>
            </a:r>
            <a:r>
              <a:rPr lang="en-GB" sz="2000" b="1" dirty="0"/>
              <a:t> appliqués et </a:t>
            </a:r>
            <a:r>
              <a:rPr lang="en-GB" sz="2000" b="1" dirty="0" err="1"/>
              <a:t>pourquoi</a:t>
            </a:r>
            <a:r>
              <a:rPr lang="en-GB" sz="2000" b="1" dirty="0"/>
              <a:t> ?</a:t>
            </a:r>
          </a:p>
          <a:p>
            <a:pPr marL="342900" indent="-342900" algn="just">
              <a:buFont typeface="Wingdings" pitchFamily="2" charset="2"/>
              <a:buChar char="Ø"/>
            </a:pPr>
            <a:r>
              <a:rPr lang="en-GB" sz="2000" b="1" dirty="0" err="1"/>
              <a:t>Quelles</a:t>
            </a:r>
            <a:r>
              <a:rPr lang="en-GB" sz="2000" b="1" dirty="0"/>
              <a:t> </a:t>
            </a:r>
            <a:r>
              <a:rPr lang="en-GB" sz="2000" b="1" dirty="0" err="1"/>
              <a:t>sont</a:t>
            </a:r>
            <a:r>
              <a:rPr lang="en-GB" sz="2000" b="1" dirty="0"/>
              <a:t> les </a:t>
            </a:r>
            <a:r>
              <a:rPr lang="en-GB" sz="2000" b="1" dirty="0" err="1"/>
              <a:t>principales</a:t>
            </a:r>
            <a:r>
              <a:rPr lang="en-GB" sz="2000" b="1" dirty="0"/>
              <a:t> conclusions de </a:t>
            </a:r>
            <a:r>
              <a:rPr lang="en-GB" sz="2000" b="1" dirty="0" err="1"/>
              <a:t>ce</a:t>
            </a:r>
            <a:r>
              <a:rPr lang="en-GB" sz="2000" b="1" dirty="0"/>
              <a:t> </a:t>
            </a:r>
            <a:r>
              <a:rPr lang="en-GB" sz="2000" b="1" dirty="0" err="1"/>
              <a:t>cas</a:t>
            </a:r>
            <a:r>
              <a:rPr lang="en-GB" sz="2000" b="1" dirty="0"/>
              <a:t> ?</a:t>
            </a:r>
          </a:p>
          <a:p>
            <a:pPr marL="342900" indent="-342900" algn="just">
              <a:buFont typeface="Wingdings" pitchFamily="2" charset="2"/>
              <a:buChar char="Ø"/>
            </a:pPr>
            <a:r>
              <a:rPr lang="en-GB" sz="2000" b="1" dirty="0" err="1"/>
              <a:t>L’affaire</a:t>
            </a:r>
            <a:r>
              <a:rPr lang="en-GB" sz="2000" b="1" dirty="0"/>
              <a:t> est-</a:t>
            </a:r>
            <a:r>
              <a:rPr lang="en-GB" sz="2000" b="1" dirty="0" err="1"/>
              <a:t>elle</a:t>
            </a:r>
            <a:r>
              <a:rPr lang="en-GB" sz="2000" b="1" dirty="0"/>
              <a:t> </a:t>
            </a:r>
            <a:r>
              <a:rPr lang="en-GB" sz="2000" b="1" dirty="0" err="1"/>
              <a:t>prête</a:t>
            </a:r>
            <a:r>
              <a:rPr lang="en-GB" sz="2000" b="1" dirty="0"/>
              <a:t> </a:t>
            </a:r>
            <a:r>
              <a:rPr lang="en-GB" sz="2000" b="1" dirty="0" err="1"/>
              <a:t>à</a:t>
            </a:r>
            <a:r>
              <a:rPr lang="en-GB" sz="2000" b="1" dirty="0"/>
              <a:t> </a:t>
            </a:r>
            <a:r>
              <a:rPr lang="en-GB" sz="2000" b="1" dirty="0" err="1"/>
              <a:t>être</a:t>
            </a:r>
            <a:r>
              <a:rPr lang="en-GB" sz="2000" b="1" dirty="0"/>
              <a:t> </a:t>
            </a:r>
            <a:r>
              <a:rPr lang="en-GB" sz="2000" b="1" dirty="0" err="1"/>
              <a:t>porté</a:t>
            </a:r>
            <a:r>
              <a:rPr lang="en-GB" sz="2000" b="1" dirty="0"/>
              <a:t> </a:t>
            </a:r>
            <a:r>
              <a:rPr lang="en-GB" sz="2000" b="1" dirty="0" err="1"/>
              <a:t>devant</a:t>
            </a:r>
            <a:r>
              <a:rPr lang="en-GB" sz="2000" b="1" dirty="0"/>
              <a:t> la </a:t>
            </a:r>
            <a:r>
              <a:rPr lang="en-GB" sz="2000" b="1" dirty="0" err="1"/>
              <a:t>Cour</a:t>
            </a:r>
            <a:r>
              <a:rPr lang="en-GB" sz="2000" b="1" dirty="0"/>
              <a:t> ?</a:t>
            </a:r>
            <a:endParaRPr lang="en-GB" sz="2000" i="1" dirty="0"/>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682344" y="2877133"/>
            <a:ext cx="3461656" cy="1598043"/>
          </a:xfrm>
          <a:prstGeom prst="rect">
            <a:avLst/>
          </a:prstGeom>
        </p:spPr>
      </p:pic>
    </p:spTree>
    <p:extLst>
      <p:ext uri="{BB962C8B-B14F-4D97-AF65-F5344CB8AC3E}">
        <p14:creationId xmlns:p14="http://schemas.microsoft.com/office/powerpoint/2010/main" val="19448899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dirty="0"/>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id="{7FA81925-418B-D44C-9255-2AEBBFBC0ADA}"/>
              </a:ext>
            </a:extLst>
          </p:cNvPr>
          <p:cNvSpPr/>
          <p:nvPr/>
        </p:nvSpPr>
        <p:spPr>
          <a:xfrm>
            <a:off x="317508" y="1170300"/>
            <a:ext cx="5070921" cy="5447645"/>
          </a:xfrm>
          <a:prstGeom prst="rect">
            <a:avLst/>
          </a:prstGeom>
        </p:spPr>
        <p:txBody>
          <a:bodyPr wrap="square">
            <a:spAutoFit/>
          </a:bodyPr>
          <a:lstStyle/>
          <a:p>
            <a:pPr marL="342900" indent="-342900" algn="just">
              <a:buFont typeface="Wingdings" pitchFamily="2" charset="2"/>
              <a:buChar char="Ø"/>
            </a:pPr>
            <a:r>
              <a:rPr lang="en-GB" sz="2400" b="1" dirty="0">
                <a:solidFill>
                  <a:srgbClr val="FF0000"/>
                </a:solidFill>
              </a:rPr>
              <a:t>Questions </a:t>
            </a:r>
            <a:r>
              <a:rPr lang="en-GB" sz="2400" b="1" dirty="0" err="1">
                <a:solidFill>
                  <a:srgbClr val="FF0000"/>
                </a:solidFill>
              </a:rPr>
              <a:t>spécifiques</a:t>
            </a:r>
            <a:r>
              <a:rPr lang="en-GB" sz="2400" b="1" dirty="0">
                <a:solidFill>
                  <a:srgbClr val="FF0000"/>
                </a:solidFill>
              </a:rPr>
              <a:t> du </a:t>
            </a:r>
            <a:r>
              <a:rPr lang="en-GB" sz="2400" b="1" dirty="0" err="1">
                <a:solidFill>
                  <a:srgbClr val="FF0000"/>
                </a:solidFill>
              </a:rPr>
              <a:t>groupe</a:t>
            </a:r>
            <a:r>
              <a:rPr lang="en-GB" sz="2400" b="1" dirty="0">
                <a:solidFill>
                  <a:srgbClr val="FF0000"/>
                </a:solidFill>
              </a:rPr>
              <a:t> 1 :</a:t>
            </a:r>
          </a:p>
          <a:p>
            <a:pPr marL="342900" indent="-342900" algn="just">
              <a:buFont typeface="Wingdings" pitchFamily="2" charset="2"/>
              <a:buChar char="Ø"/>
            </a:pPr>
            <a:endParaRPr lang="en-GB" sz="2400" b="1" dirty="0">
              <a:solidFill>
                <a:srgbClr val="FF0000"/>
              </a:solidFill>
            </a:endParaRPr>
          </a:p>
          <a:p>
            <a:pPr marL="342900" indent="-342900" algn="just">
              <a:buFont typeface="Wingdings" pitchFamily="2" charset="2"/>
              <a:buChar char="Ø"/>
            </a:pPr>
            <a:r>
              <a:rPr lang="en-GB" sz="2000" b="1" dirty="0"/>
              <a:t>comment </a:t>
            </a:r>
            <a:r>
              <a:rPr lang="en-GB" sz="2000" b="1" dirty="0" err="1"/>
              <a:t>obtenir</a:t>
            </a:r>
            <a:r>
              <a:rPr lang="en-GB" sz="2000" b="1" dirty="0"/>
              <a:t> des </a:t>
            </a:r>
            <a:r>
              <a:rPr lang="en-GB" sz="2000" b="1" dirty="0" err="1"/>
              <a:t>informations</a:t>
            </a:r>
            <a:r>
              <a:rPr lang="en-GB" sz="2000" b="1" dirty="0"/>
              <a:t> / </a:t>
            </a:r>
            <a:r>
              <a:rPr lang="en-GB" sz="2000" b="1" dirty="0" err="1"/>
              <a:t>preuves</a:t>
            </a:r>
            <a:r>
              <a:rPr lang="en-GB" sz="2000" b="1" dirty="0"/>
              <a:t> sur le </a:t>
            </a:r>
            <a:r>
              <a:rPr lang="en-GB" sz="2000" b="1" dirty="0" err="1"/>
              <a:t>contenu</a:t>
            </a:r>
            <a:r>
              <a:rPr lang="en-GB" sz="2000" b="1" dirty="0"/>
              <a:t> et </a:t>
            </a:r>
            <a:r>
              <a:rPr lang="en-GB" sz="2000" b="1" dirty="0" err="1"/>
              <a:t>l'authenticité</a:t>
            </a:r>
            <a:r>
              <a:rPr lang="en-GB" sz="2000" b="1" dirty="0"/>
              <a:t> du jeu </a:t>
            </a:r>
            <a:r>
              <a:rPr lang="en-GB" sz="2000" b="1" dirty="0" err="1"/>
              <a:t>primé</a:t>
            </a:r>
            <a:r>
              <a:rPr lang="en-GB" sz="2000" b="1" dirty="0"/>
              <a:t> ?</a:t>
            </a:r>
          </a:p>
          <a:p>
            <a:pPr marL="342900" indent="-342900" algn="just">
              <a:buFont typeface="Wingdings" pitchFamily="2" charset="2"/>
              <a:buChar char="Ø"/>
            </a:pPr>
            <a:endParaRPr lang="en-GB" sz="2000" b="1" dirty="0"/>
          </a:p>
          <a:p>
            <a:pPr marL="342900" indent="-342900" algn="just">
              <a:buFont typeface="Wingdings" pitchFamily="2" charset="2"/>
              <a:buChar char="Ø"/>
            </a:pPr>
            <a:r>
              <a:rPr lang="en-GB" sz="2000" b="1" dirty="0"/>
              <a:t>comment </a:t>
            </a:r>
            <a:r>
              <a:rPr lang="en-GB" sz="2000" b="1" dirty="0" err="1"/>
              <a:t>obtenir</a:t>
            </a:r>
            <a:r>
              <a:rPr lang="en-GB" sz="2000" b="1" dirty="0"/>
              <a:t> des </a:t>
            </a:r>
            <a:r>
              <a:rPr lang="en-GB" sz="2000" b="1" dirty="0" err="1"/>
              <a:t>informations</a:t>
            </a:r>
            <a:r>
              <a:rPr lang="en-GB" sz="2000" b="1" dirty="0"/>
              <a:t> </a:t>
            </a:r>
            <a:r>
              <a:rPr lang="en-GB" sz="2000" b="1" dirty="0" err="1"/>
              <a:t>ou</a:t>
            </a:r>
            <a:r>
              <a:rPr lang="en-GB" sz="2000" b="1" dirty="0"/>
              <a:t> des </a:t>
            </a:r>
            <a:r>
              <a:rPr lang="en-GB" sz="2000" b="1" dirty="0" err="1"/>
              <a:t>preuves</a:t>
            </a:r>
            <a:r>
              <a:rPr lang="en-GB" sz="2000" b="1" dirty="0"/>
              <a:t> sur </a:t>
            </a:r>
            <a:r>
              <a:rPr lang="en-GB" sz="2000" b="1" dirty="0" err="1"/>
              <a:t>l'administration</a:t>
            </a:r>
            <a:r>
              <a:rPr lang="en-GB" sz="2000" b="1" dirty="0"/>
              <a:t> du jeu ?</a:t>
            </a:r>
          </a:p>
          <a:p>
            <a:pPr marL="342900" indent="-342900" algn="just">
              <a:buFont typeface="Wingdings" pitchFamily="2" charset="2"/>
              <a:buChar char="Ø"/>
            </a:pPr>
            <a:endParaRPr lang="en-GB" sz="2000" b="1" dirty="0"/>
          </a:p>
          <a:p>
            <a:pPr marL="342900" indent="-342900" algn="just">
              <a:buFont typeface="Wingdings" pitchFamily="2" charset="2"/>
              <a:buChar char="Ø"/>
            </a:pPr>
            <a:r>
              <a:rPr lang="en-GB" sz="2000" b="1" dirty="0"/>
              <a:t>comment </a:t>
            </a:r>
            <a:r>
              <a:rPr lang="en-GB" sz="2000" b="1" dirty="0" err="1"/>
              <a:t>vérifier</a:t>
            </a:r>
            <a:r>
              <a:rPr lang="en-GB" sz="2000" b="1" dirty="0"/>
              <a:t> </a:t>
            </a:r>
            <a:r>
              <a:rPr lang="en-GB" sz="2000" b="1" dirty="0" err="1"/>
              <a:t>si</a:t>
            </a:r>
            <a:r>
              <a:rPr lang="en-GB" sz="2000" b="1" dirty="0"/>
              <a:t> des </a:t>
            </a:r>
            <a:r>
              <a:rPr lang="en-GB" sz="2000" b="1" dirty="0" err="1"/>
              <a:t>dommages</a:t>
            </a:r>
            <a:r>
              <a:rPr lang="en-GB" sz="2000" b="1" dirty="0"/>
              <a:t> </a:t>
            </a:r>
            <a:r>
              <a:rPr lang="en-GB" sz="2000" b="1" dirty="0" err="1"/>
              <a:t>ont</a:t>
            </a:r>
            <a:r>
              <a:rPr lang="en-GB" sz="2000" b="1" dirty="0"/>
              <a:t> </a:t>
            </a:r>
            <a:r>
              <a:rPr lang="en-GB" sz="2000" b="1" dirty="0" err="1"/>
              <a:t>été</a:t>
            </a:r>
            <a:r>
              <a:rPr lang="en-GB" sz="2000" b="1" dirty="0"/>
              <a:t> </a:t>
            </a:r>
            <a:r>
              <a:rPr lang="en-GB" sz="2000" b="1" dirty="0" err="1"/>
              <a:t>causés</a:t>
            </a:r>
            <a:r>
              <a:rPr lang="en-GB" sz="2000" b="1" dirty="0"/>
              <a:t> aux </a:t>
            </a:r>
            <a:r>
              <a:rPr lang="en-GB" sz="2000" b="1" dirty="0" err="1"/>
              <a:t>victimes</a:t>
            </a:r>
            <a:r>
              <a:rPr lang="en-GB" sz="2000" b="1" dirty="0"/>
              <a:t> </a:t>
            </a:r>
            <a:r>
              <a:rPr lang="en-GB" sz="2000" b="1" dirty="0" err="1"/>
              <a:t>ou</a:t>
            </a:r>
            <a:r>
              <a:rPr lang="en-GB" sz="2000" b="1" dirty="0"/>
              <a:t> non ?</a:t>
            </a:r>
          </a:p>
          <a:p>
            <a:pPr marL="342900" indent="-342900" algn="just">
              <a:buFont typeface="Wingdings" pitchFamily="2" charset="2"/>
              <a:buChar char="Ø"/>
            </a:pPr>
            <a:endParaRPr lang="en-GB" sz="2000" b="1" dirty="0"/>
          </a:p>
          <a:p>
            <a:pPr marL="342900" indent="-342900" algn="just">
              <a:buFont typeface="Wingdings" pitchFamily="2" charset="2"/>
              <a:buChar char="Ø"/>
            </a:pPr>
            <a:r>
              <a:rPr lang="en-GB" sz="2000" b="1" dirty="0"/>
              <a:t>quelle peut </a:t>
            </a:r>
            <a:r>
              <a:rPr lang="en-GB" sz="2000" b="1" dirty="0" err="1"/>
              <a:t>être</a:t>
            </a:r>
            <a:r>
              <a:rPr lang="en-GB" sz="2000" b="1" dirty="0"/>
              <a:t> </a:t>
            </a:r>
            <a:r>
              <a:rPr lang="en-GB" sz="2000" b="1" dirty="0" err="1"/>
              <a:t>l'éventuelle</a:t>
            </a:r>
            <a:r>
              <a:rPr lang="en-GB" sz="2000" b="1" dirty="0"/>
              <a:t> qualification </a:t>
            </a:r>
            <a:r>
              <a:rPr lang="en-GB" sz="2000" b="1" dirty="0" err="1"/>
              <a:t>initiale</a:t>
            </a:r>
            <a:r>
              <a:rPr lang="en-GB" sz="2000" b="1" dirty="0"/>
              <a:t> de </a:t>
            </a:r>
            <a:r>
              <a:rPr lang="en-GB" sz="2000" b="1" dirty="0" err="1"/>
              <a:t>l'acte</a:t>
            </a:r>
            <a:r>
              <a:rPr lang="en-GB" sz="2000" b="1" dirty="0"/>
              <a:t> </a:t>
            </a:r>
            <a:r>
              <a:rPr lang="en-GB" sz="2000" b="1" dirty="0" err="1"/>
              <a:t>criminel</a:t>
            </a:r>
            <a:r>
              <a:rPr lang="en-GB" sz="2000" b="1" dirty="0"/>
              <a:t> ?</a:t>
            </a:r>
          </a:p>
          <a:p>
            <a:pPr marL="342900" indent="-342900" algn="just">
              <a:buFont typeface="Wingdings" pitchFamily="2" charset="2"/>
              <a:buChar char="Ø"/>
            </a:pPr>
            <a:endParaRPr lang="en-GB" sz="2000" b="1" dirty="0"/>
          </a:p>
          <a:p>
            <a:pPr marL="342900" indent="-342900" algn="just">
              <a:buFont typeface="Wingdings" pitchFamily="2" charset="2"/>
              <a:buChar char="Ø"/>
            </a:pPr>
            <a:r>
              <a:rPr lang="en-GB" sz="2000" b="1" dirty="0" err="1"/>
              <a:t>quelles</a:t>
            </a:r>
            <a:r>
              <a:rPr lang="en-GB" sz="2000" b="1" dirty="0"/>
              <a:t> </a:t>
            </a:r>
            <a:r>
              <a:rPr lang="en-GB" sz="2000" b="1" dirty="0" err="1"/>
              <a:t>devraient</a:t>
            </a:r>
            <a:r>
              <a:rPr lang="en-GB" sz="2000" b="1" dirty="0"/>
              <a:t> </a:t>
            </a:r>
            <a:r>
              <a:rPr lang="en-GB" sz="2000" b="1" dirty="0" err="1"/>
              <a:t>être</a:t>
            </a:r>
            <a:r>
              <a:rPr lang="en-GB" sz="2000" b="1" dirty="0"/>
              <a:t> les </a:t>
            </a:r>
            <a:r>
              <a:rPr lang="en-GB" sz="2000" b="1" dirty="0" err="1"/>
              <a:t>prochaines</a:t>
            </a:r>
            <a:r>
              <a:rPr lang="en-GB" sz="2000" b="1" dirty="0"/>
              <a:t> étapes ?</a:t>
            </a:r>
            <a:endParaRPr lang="en-GB" sz="2000" i="1" dirty="0"/>
          </a:p>
        </p:txBody>
      </p:sp>
    </p:spTree>
    <p:extLst>
      <p:ext uri="{BB962C8B-B14F-4D97-AF65-F5344CB8AC3E}">
        <p14:creationId xmlns:p14="http://schemas.microsoft.com/office/powerpoint/2010/main" val="2467257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dirty="0"/>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874787" y="2887766"/>
            <a:ext cx="2945219"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748769"/>
            <a:ext cx="5419812" cy="5201424"/>
          </a:xfrm>
          <a:prstGeom prst="rect">
            <a:avLst/>
          </a:prstGeom>
        </p:spPr>
        <p:txBody>
          <a:bodyPr wrap="square">
            <a:spAutoFit/>
          </a:bodyPr>
          <a:lstStyle/>
          <a:p>
            <a:pPr marL="342900" indent="-342900" algn="just">
              <a:buFont typeface="Wingdings" pitchFamily="2" charset="2"/>
              <a:buChar char="Ø"/>
            </a:pPr>
            <a:endParaRPr lang="en-GB" sz="2400" b="1" dirty="0">
              <a:solidFill>
                <a:srgbClr val="FF0000"/>
              </a:solidFill>
            </a:endParaRPr>
          </a:p>
          <a:p>
            <a:pPr marL="342900" indent="-342900" algn="just">
              <a:buFont typeface="Wingdings" pitchFamily="2" charset="2"/>
              <a:buChar char="Ø"/>
            </a:pPr>
            <a:r>
              <a:rPr lang="en-GB" sz="2400" b="1" dirty="0">
                <a:solidFill>
                  <a:srgbClr val="FF0000"/>
                </a:solidFill>
              </a:rPr>
              <a:t>Questions </a:t>
            </a:r>
            <a:r>
              <a:rPr lang="en-GB" sz="2400" b="1" dirty="0" err="1">
                <a:solidFill>
                  <a:srgbClr val="FF0000"/>
                </a:solidFill>
              </a:rPr>
              <a:t>spécifiques</a:t>
            </a:r>
            <a:r>
              <a:rPr lang="en-GB" sz="2400" b="1" dirty="0">
                <a:solidFill>
                  <a:srgbClr val="FF0000"/>
                </a:solidFill>
              </a:rPr>
              <a:t> du </a:t>
            </a:r>
            <a:r>
              <a:rPr lang="en-GB" sz="2400" b="1" dirty="0" err="1">
                <a:solidFill>
                  <a:srgbClr val="FF0000"/>
                </a:solidFill>
              </a:rPr>
              <a:t>groupe</a:t>
            </a:r>
            <a:r>
              <a:rPr lang="en-GB" sz="2400" b="1" dirty="0">
                <a:solidFill>
                  <a:srgbClr val="FF0000"/>
                </a:solidFill>
              </a:rPr>
              <a:t> 2 :</a:t>
            </a:r>
          </a:p>
          <a:p>
            <a:pPr marL="342900" indent="-342900" algn="just">
              <a:buFont typeface="Wingdings" pitchFamily="2" charset="2"/>
              <a:buChar char="Ø"/>
            </a:pPr>
            <a:endParaRPr lang="en-GB" sz="2400" b="1" dirty="0">
              <a:solidFill>
                <a:srgbClr val="FF0000"/>
              </a:solidFill>
            </a:endParaRPr>
          </a:p>
          <a:p>
            <a:pPr marL="342900" indent="-342900" algn="just">
              <a:buFont typeface="Wingdings" pitchFamily="2" charset="2"/>
              <a:buChar char="Ø"/>
            </a:pPr>
            <a:r>
              <a:rPr lang="en-GB" sz="2000" b="1" dirty="0" err="1"/>
              <a:t>quel</a:t>
            </a:r>
            <a:r>
              <a:rPr lang="en-GB" sz="2000" b="1" dirty="0"/>
              <a:t> type de </a:t>
            </a:r>
            <a:r>
              <a:rPr lang="en-GB" sz="2000" b="1" dirty="0" err="1"/>
              <a:t>demandes</a:t>
            </a:r>
            <a:r>
              <a:rPr lang="en-GB" sz="2000" b="1" dirty="0"/>
              <a:t> faut-il </a:t>
            </a:r>
            <a:r>
              <a:rPr lang="en-GB" sz="2000" b="1" dirty="0" err="1"/>
              <a:t>envoyer</a:t>
            </a:r>
            <a:r>
              <a:rPr lang="en-GB" sz="2000" b="1" dirty="0"/>
              <a:t> aux </a:t>
            </a:r>
            <a:r>
              <a:rPr lang="en-GB" sz="2000" b="1" dirty="0" err="1"/>
              <a:t>fournisseurs</a:t>
            </a:r>
            <a:r>
              <a:rPr lang="en-GB" sz="2000" b="1" dirty="0"/>
              <a:t> </a:t>
            </a:r>
            <a:r>
              <a:rPr lang="en-GB" sz="2000" b="1" dirty="0" err="1"/>
              <a:t>d'accès</a:t>
            </a:r>
            <a:r>
              <a:rPr lang="en-GB" sz="2000" b="1" dirty="0"/>
              <a:t> ?</a:t>
            </a:r>
          </a:p>
          <a:p>
            <a:pPr marL="342900" indent="-342900" algn="just">
              <a:buFont typeface="Wingdings" pitchFamily="2" charset="2"/>
              <a:buChar char="Ø"/>
            </a:pPr>
            <a:r>
              <a:rPr lang="en-GB" sz="2000" b="1" dirty="0" err="1"/>
              <a:t>quel</a:t>
            </a:r>
            <a:r>
              <a:rPr lang="en-GB" sz="2000" b="1" dirty="0"/>
              <a:t> type de </a:t>
            </a:r>
            <a:r>
              <a:rPr lang="en-GB" sz="2000" b="1" dirty="0" err="1"/>
              <a:t>preuve</a:t>
            </a:r>
            <a:r>
              <a:rPr lang="en-GB" sz="2000" b="1" dirty="0"/>
              <a:t> </a:t>
            </a:r>
            <a:r>
              <a:rPr lang="en-GB" sz="2000" b="1" dirty="0" err="1"/>
              <a:t>électronique</a:t>
            </a:r>
            <a:r>
              <a:rPr lang="en-GB" sz="2000" b="1" dirty="0"/>
              <a:t> </a:t>
            </a:r>
            <a:r>
              <a:rPr lang="en-GB" sz="2000" b="1" dirty="0" err="1"/>
              <a:t>va</a:t>
            </a:r>
            <a:r>
              <a:rPr lang="en-GB" sz="2000" b="1" dirty="0"/>
              <a:t> </a:t>
            </a:r>
            <a:r>
              <a:rPr lang="en-GB" sz="2000" b="1" dirty="0" err="1"/>
              <a:t>être</a:t>
            </a:r>
            <a:r>
              <a:rPr lang="en-GB" sz="2000" b="1" dirty="0"/>
              <a:t> recherché ?</a:t>
            </a:r>
          </a:p>
          <a:p>
            <a:pPr marL="342900" indent="-342900" algn="just">
              <a:buFont typeface="Wingdings" pitchFamily="2" charset="2"/>
              <a:buChar char="Ø"/>
            </a:pPr>
            <a:r>
              <a:rPr lang="en-GB" sz="2000" b="1" dirty="0"/>
              <a:t>comment les premiers suspects </a:t>
            </a:r>
            <a:r>
              <a:rPr lang="en-GB" sz="2000" b="1" dirty="0" err="1"/>
              <a:t>seront-ils</a:t>
            </a:r>
            <a:r>
              <a:rPr lang="en-GB" sz="2000" b="1" dirty="0"/>
              <a:t> </a:t>
            </a:r>
            <a:r>
              <a:rPr lang="en-GB" sz="2000" b="1" dirty="0" err="1"/>
              <a:t>identifiés</a:t>
            </a:r>
            <a:r>
              <a:rPr lang="en-GB" sz="2000" b="1" dirty="0"/>
              <a:t> ?</a:t>
            </a:r>
          </a:p>
          <a:p>
            <a:pPr marL="342900" indent="-342900" algn="just">
              <a:buFont typeface="Wingdings" pitchFamily="2" charset="2"/>
              <a:buChar char="Ø"/>
            </a:pPr>
            <a:r>
              <a:rPr lang="en-GB" sz="2000" b="1" dirty="0" err="1"/>
              <a:t>quelles</a:t>
            </a:r>
            <a:r>
              <a:rPr lang="en-GB" sz="2000" b="1" dirty="0"/>
              <a:t> </a:t>
            </a:r>
            <a:r>
              <a:rPr lang="en-GB" sz="2000" b="1" dirty="0" err="1"/>
              <a:t>mesures</a:t>
            </a:r>
            <a:r>
              <a:rPr lang="en-GB" sz="2000" b="1" dirty="0"/>
              <a:t> </a:t>
            </a:r>
            <a:r>
              <a:rPr lang="en-GB" sz="2000" b="1" dirty="0" err="1"/>
              <a:t>d'enquête</a:t>
            </a:r>
            <a:r>
              <a:rPr lang="en-GB" sz="2000" b="1" dirty="0"/>
              <a:t> </a:t>
            </a:r>
            <a:r>
              <a:rPr lang="en-GB" sz="2000" b="1" dirty="0" err="1"/>
              <a:t>supplémentaires</a:t>
            </a:r>
            <a:r>
              <a:rPr lang="en-GB" sz="2000" b="1" dirty="0"/>
              <a:t> </a:t>
            </a:r>
            <a:r>
              <a:rPr lang="en-GB" sz="2000" b="1" dirty="0" err="1"/>
              <a:t>seront</a:t>
            </a:r>
            <a:r>
              <a:rPr lang="en-GB" sz="2000" b="1" dirty="0"/>
              <a:t> prises ?</a:t>
            </a:r>
          </a:p>
          <a:p>
            <a:pPr marL="342900" indent="-342900" algn="just">
              <a:buFont typeface="Wingdings" pitchFamily="2" charset="2"/>
              <a:buChar char="Ø"/>
            </a:pPr>
            <a:r>
              <a:rPr lang="en-GB" sz="2000" b="1" dirty="0"/>
              <a:t>acquisition des </a:t>
            </a:r>
            <a:r>
              <a:rPr lang="en-GB" sz="2000" b="1" dirty="0" err="1"/>
              <a:t>identifiants</a:t>
            </a:r>
            <a:r>
              <a:rPr lang="en-GB" sz="2000" b="1" dirty="0"/>
              <a:t> de connexion ?</a:t>
            </a:r>
          </a:p>
          <a:p>
            <a:pPr marL="342900" indent="-342900" algn="just">
              <a:buFont typeface="Wingdings" pitchFamily="2" charset="2"/>
              <a:buChar char="Ø"/>
            </a:pPr>
            <a:r>
              <a:rPr lang="en-GB" sz="2000" b="1" dirty="0"/>
              <a:t>comment les transactions </a:t>
            </a:r>
            <a:r>
              <a:rPr lang="en-GB" sz="2000" b="1" dirty="0" err="1"/>
              <a:t>financières</a:t>
            </a:r>
            <a:r>
              <a:rPr lang="en-GB" sz="2000" b="1" dirty="0"/>
              <a:t> </a:t>
            </a:r>
            <a:r>
              <a:rPr lang="en-GB" sz="2000" b="1" dirty="0" err="1"/>
              <a:t>vont-elles</a:t>
            </a:r>
            <a:r>
              <a:rPr lang="en-GB" sz="2000" b="1" dirty="0"/>
              <a:t> </a:t>
            </a:r>
            <a:r>
              <a:rPr lang="en-GB" sz="2000" b="1" dirty="0" err="1"/>
              <a:t>être</a:t>
            </a:r>
            <a:r>
              <a:rPr lang="en-GB" sz="2000" b="1" dirty="0"/>
              <a:t> </a:t>
            </a:r>
            <a:r>
              <a:rPr lang="en-GB" sz="2000" b="1" dirty="0" err="1"/>
              <a:t>confirmées</a:t>
            </a:r>
            <a:r>
              <a:rPr lang="en-GB" sz="2000" b="1" dirty="0"/>
              <a:t> ?</a:t>
            </a:r>
          </a:p>
          <a:p>
            <a:pPr marL="342900" indent="-342900" algn="just">
              <a:buFont typeface="Wingdings" pitchFamily="2" charset="2"/>
              <a:buChar char="Ø"/>
            </a:pPr>
            <a:r>
              <a:rPr lang="en-GB" sz="2000" b="1" dirty="0"/>
              <a:t>quelle </a:t>
            </a:r>
            <a:r>
              <a:rPr lang="en-GB" sz="2000" b="1" dirty="0" err="1"/>
              <a:t>devrait</a:t>
            </a:r>
            <a:r>
              <a:rPr lang="en-GB" sz="2000" b="1" dirty="0"/>
              <a:t> </a:t>
            </a:r>
            <a:r>
              <a:rPr lang="en-GB" sz="2000" b="1" dirty="0" err="1"/>
              <a:t>être</a:t>
            </a:r>
            <a:r>
              <a:rPr lang="en-GB" sz="2000" b="1" dirty="0"/>
              <a:t> la qualification </a:t>
            </a:r>
            <a:r>
              <a:rPr lang="en-GB" sz="2000" b="1" dirty="0" err="1"/>
              <a:t>supplémentaire</a:t>
            </a:r>
            <a:r>
              <a:rPr lang="en-GB" sz="2000" b="1" dirty="0"/>
              <a:t> d'un </a:t>
            </a:r>
            <a:r>
              <a:rPr lang="en-GB" sz="2000" b="1" dirty="0" err="1"/>
              <a:t>acte</a:t>
            </a:r>
            <a:r>
              <a:rPr lang="en-GB" sz="2000" b="1" dirty="0"/>
              <a:t> </a:t>
            </a:r>
            <a:r>
              <a:rPr lang="en-GB" sz="2000" b="1" dirty="0" err="1"/>
              <a:t>criminel</a:t>
            </a:r>
            <a:r>
              <a:rPr lang="en-GB" sz="2000" b="1" dirty="0"/>
              <a:t> ?</a:t>
            </a:r>
          </a:p>
        </p:txBody>
      </p:sp>
    </p:spTree>
    <p:extLst>
      <p:ext uri="{BB962C8B-B14F-4D97-AF65-F5344CB8AC3E}">
        <p14:creationId xmlns:p14="http://schemas.microsoft.com/office/powerpoint/2010/main" val="2102549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dirty="0"/>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03619" y="685965"/>
            <a:ext cx="5292628" cy="6001643"/>
          </a:xfrm>
          <a:prstGeom prst="rect">
            <a:avLst/>
          </a:prstGeom>
        </p:spPr>
        <p:txBody>
          <a:bodyPr wrap="square">
            <a:spAutoFit/>
          </a:bodyPr>
          <a:lstStyle/>
          <a:p>
            <a:pPr algn="just"/>
            <a:endParaRPr lang="en-GB" sz="2400" b="1" dirty="0"/>
          </a:p>
          <a:p>
            <a:pPr marL="342900" indent="-342900" algn="just">
              <a:buFont typeface="Wingdings" pitchFamily="2" charset="2"/>
              <a:buChar char="Ø"/>
            </a:pPr>
            <a:r>
              <a:rPr lang="en-GB" sz="2400" b="1" dirty="0">
                <a:solidFill>
                  <a:srgbClr val="FF0000"/>
                </a:solidFill>
              </a:rPr>
              <a:t>Questions </a:t>
            </a:r>
            <a:r>
              <a:rPr lang="en-GB" sz="2400" b="1" dirty="0" err="1">
                <a:solidFill>
                  <a:srgbClr val="FF0000"/>
                </a:solidFill>
              </a:rPr>
              <a:t>spécifiques</a:t>
            </a:r>
            <a:r>
              <a:rPr lang="en-GB" sz="2400" b="1" dirty="0">
                <a:solidFill>
                  <a:srgbClr val="FF0000"/>
                </a:solidFill>
              </a:rPr>
              <a:t> du </a:t>
            </a:r>
            <a:r>
              <a:rPr lang="en-GB" sz="2400" b="1" dirty="0" err="1">
                <a:solidFill>
                  <a:srgbClr val="FF0000"/>
                </a:solidFill>
              </a:rPr>
              <a:t>groupe</a:t>
            </a:r>
            <a:r>
              <a:rPr lang="en-GB" sz="2400" b="1" dirty="0">
                <a:solidFill>
                  <a:srgbClr val="FF0000"/>
                </a:solidFill>
              </a:rPr>
              <a:t> 3 :</a:t>
            </a:r>
          </a:p>
          <a:p>
            <a:pPr marL="342900" indent="-342900" algn="just">
              <a:buFont typeface="Wingdings" pitchFamily="2" charset="2"/>
              <a:buChar char="Ø"/>
            </a:pPr>
            <a:endParaRPr lang="en-GB" sz="2400" b="1" dirty="0">
              <a:solidFill>
                <a:srgbClr val="FF0000"/>
              </a:solidFill>
            </a:endParaRPr>
          </a:p>
          <a:p>
            <a:pPr marL="342900" indent="-342900" algn="just">
              <a:buFont typeface="Wingdings" pitchFamily="2" charset="2"/>
              <a:buChar char="Ø"/>
            </a:pPr>
            <a:r>
              <a:rPr lang="en-GB" sz="2400" b="1" dirty="0" err="1"/>
              <a:t>quel</a:t>
            </a:r>
            <a:r>
              <a:rPr lang="en-GB" sz="2400" b="1" dirty="0"/>
              <a:t> type de </a:t>
            </a:r>
            <a:r>
              <a:rPr lang="en-GB" sz="2400" b="1" dirty="0" err="1"/>
              <a:t>preuve</a:t>
            </a:r>
            <a:r>
              <a:rPr lang="en-GB" sz="2400" b="1" dirty="0"/>
              <a:t> </a:t>
            </a:r>
            <a:r>
              <a:rPr lang="en-GB" sz="2400" b="1" dirty="0" err="1"/>
              <a:t>électronique</a:t>
            </a:r>
            <a:r>
              <a:rPr lang="en-GB" sz="2400" b="1" dirty="0"/>
              <a:t> </a:t>
            </a:r>
            <a:r>
              <a:rPr lang="en-GB" sz="2400" b="1" dirty="0" err="1"/>
              <a:t>attestera</a:t>
            </a:r>
            <a:r>
              <a:rPr lang="en-GB" sz="2400" b="1" dirty="0"/>
              <a:t> </a:t>
            </a:r>
            <a:r>
              <a:rPr lang="en-GB" sz="2400" b="1" dirty="0" err="1"/>
              <a:t>l'existence</a:t>
            </a:r>
            <a:r>
              <a:rPr lang="en-GB" sz="2400" b="1" dirty="0"/>
              <a:t> des </a:t>
            </a:r>
            <a:r>
              <a:rPr lang="en-GB" sz="2400" b="1" dirty="0" err="1"/>
              <a:t>comptes</a:t>
            </a:r>
            <a:r>
              <a:rPr lang="en-GB" sz="2400" b="1" dirty="0"/>
              <a:t> dans le pays B ?</a:t>
            </a:r>
          </a:p>
          <a:p>
            <a:pPr marL="342900" indent="-342900" algn="just">
              <a:buFont typeface="Wingdings" pitchFamily="2" charset="2"/>
              <a:buChar char="Ø"/>
            </a:pPr>
            <a:r>
              <a:rPr lang="en-GB" sz="2400" b="1" dirty="0"/>
              <a:t>y a-t-il </a:t>
            </a:r>
            <a:r>
              <a:rPr lang="en-GB" sz="2400" b="1" dirty="0" err="1"/>
              <a:t>une</a:t>
            </a:r>
            <a:r>
              <a:rPr lang="en-GB" sz="2400" b="1" dirty="0"/>
              <a:t> place pour la </a:t>
            </a:r>
            <a:r>
              <a:rPr lang="en-GB" sz="2400" b="1" dirty="0" err="1"/>
              <a:t>coopération</a:t>
            </a:r>
            <a:r>
              <a:rPr lang="en-GB" sz="2400" b="1" dirty="0"/>
              <a:t> public-</a:t>
            </a:r>
            <a:r>
              <a:rPr lang="en-GB" sz="2400" b="1" dirty="0" err="1"/>
              <a:t>privé</a:t>
            </a:r>
            <a:r>
              <a:rPr lang="en-GB" sz="2400" b="1" dirty="0"/>
              <a:t> et comment ?</a:t>
            </a:r>
          </a:p>
          <a:p>
            <a:pPr marL="342900" indent="-342900" algn="just">
              <a:buFont typeface="Wingdings" pitchFamily="2" charset="2"/>
              <a:buChar char="Ø"/>
            </a:pPr>
            <a:r>
              <a:rPr lang="en-GB" sz="2400" b="1" dirty="0" err="1"/>
              <a:t>quelles</a:t>
            </a:r>
            <a:r>
              <a:rPr lang="en-GB" sz="2400" b="1" dirty="0"/>
              <a:t> actions </a:t>
            </a:r>
            <a:r>
              <a:rPr lang="en-GB" sz="2400" b="1" dirty="0" err="1"/>
              <a:t>seront</a:t>
            </a:r>
            <a:r>
              <a:rPr lang="en-GB" sz="2400" b="1" dirty="0"/>
              <a:t> </a:t>
            </a:r>
            <a:r>
              <a:rPr lang="en-GB" sz="2400" b="1" dirty="0" err="1"/>
              <a:t>demandées</a:t>
            </a:r>
            <a:r>
              <a:rPr lang="en-GB" sz="2400" b="1" dirty="0"/>
              <a:t> au pays B et comment ?</a:t>
            </a:r>
          </a:p>
          <a:p>
            <a:pPr marL="342900" indent="-342900" algn="just">
              <a:buFont typeface="Wingdings" pitchFamily="2" charset="2"/>
              <a:buChar char="Ø"/>
            </a:pPr>
            <a:r>
              <a:rPr lang="en-GB" sz="2400" b="1" dirty="0"/>
              <a:t>que faut-il faire des </a:t>
            </a:r>
            <a:r>
              <a:rPr lang="en-GB" sz="2400" b="1" dirty="0" err="1"/>
              <a:t>informations</a:t>
            </a:r>
            <a:r>
              <a:rPr lang="en-GB" sz="2400" b="1" dirty="0"/>
              <a:t> sur les </a:t>
            </a:r>
            <a:r>
              <a:rPr lang="en-GB" sz="2400" b="1" dirty="0" err="1"/>
              <a:t>comptes</a:t>
            </a:r>
            <a:r>
              <a:rPr lang="en-GB" sz="2400" b="1" dirty="0"/>
              <a:t> dans le pays C ?</a:t>
            </a:r>
          </a:p>
          <a:p>
            <a:pPr marL="342900" indent="-342900" algn="just">
              <a:buFont typeface="Wingdings" pitchFamily="2" charset="2"/>
              <a:buChar char="Ø"/>
            </a:pPr>
            <a:r>
              <a:rPr lang="en-GB" sz="2400" b="1" dirty="0" err="1"/>
              <a:t>quelles</a:t>
            </a:r>
            <a:r>
              <a:rPr lang="en-GB" sz="2400" b="1" dirty="0"/>
              <a:t> actions </a:t>
            </a:r>
            <a:r>
              <a:rPr lang="en-GB" sz="2400" b="1" dirty="0" err="1"/>
              <a:t>seront</a:t>
            </a:r>
            <a:r>
              <a:rPr lang="en-GB" sz="2400" b="1" dirty="0"/>
              <a:t> </a:t>
            </a:r>
            <a:r>
              <a:rPr lang="en-GB" sz="2400" b="1" dirty="0" err="1"/>
              <a:t>recherchées</a:t>
            </a:r>
            <a:r>
              <a:rPr lang="en-GB" sz="2400" b="1" dirty="0"/>
              <a:t> </a:t>
            </a:r>
            <a:r>
              <a:rPr lang="en-GB" sz="2400" b="1" dirty="0" err="1"/>
              <a:t>auprès</a:t>
            </a:r>
            <a:r>
              <a:rPr lang="en-GB" sz="2400" b="1" dirty="0"/>
              <a:t> du pays C et comment ?</a:t>
            </a:r>
          </a:p>
          <a:p>
            <a:pPr marL="342900" indent="-342900" algn="just">
              <a:buFont typeface="Wingdings" pitchFamily="2" charset="2"/>
              <a:buChar char="Ø"/>
            </a:pPr>
            <a:r>
              <a:rPr lang="en-GB" sz="2400" b="1" dirty="0" err="1"/>
              <a:t>quelles</a:t>
            </a:r>
            <a:r>
              <a:rPr lang="en-GB" sz="2400" b="1" dirty="0"/>
              <a:t> actions </a:t>
            </a:r>
            <a:r>
              <a:rPr lang="en-GB" sz="2400" b="1" dirty="0" err="1"/>
              <a:t>devraient</a:t>
            </a:r>
            <a:r>
              <a:rPr lang="en-GB" sz="2400" b="1" dirty="0"/>
              <a:t> </a:t>
            </a:r>
            <a:r>
              <a:rPr lang="en-GB" sz="2400" b="1" dirty="0" err="1"/>
              <a:t>être</a:t>
            </a:r>
            <a:r>
              <a:rPr lang="en-GB" sz="2400" b="1" dirty="0"/>
              <a:t> </a:t>
            </a:r>
            <a:r>
              <a:rPr lang="en-GB" sz="2400" b="1" dirty="0" err="1"/>
              <a:t>demandées</a:t>
            </a:r>
            <a:r>
              <a:rPr lang="en-GB" sz="2400" b="1" dirty="0"/>
              <a:t> au pays A ?</a:t>
            </a:r>
            <a:endParaRPr lang="en-GB" sz="2400" i="1" dirty="0">
              <a:ea typeface="ＭＳ Ｐゴシック" pitchFamily="34" charset="-128"/>
            </a:endParaRPr>
          </a:p>
        </p:txBody>
      </p:sp>
    </p:spTree>
    <p:extLst>
      <p:ext uri="{BB962C8B-B14F-4D97-AF65-F5344CB8AC3E}">
        <p14:creationId xmlns:p14="http://schemas.microsoft.com/office/powerpoint/2010/main" val="3584671282"/>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en-GB" sz="3200" dirty="0">
                <a:latin typeface="Verdana" panose="020B0604030504040204" pitchFamily="34" charset="0"/>
                <a:ea typeface="Verdana" panose="020B0604030504040204" pitchFamily="34" charset="0"/>
              </a:rPr>
              <a:t>Etude de </a:t>
            </a:r>
            <a:r>
              <a:rPr lang="en-GB" sz="3200" dirty="0" err="1">
                <a:latin typeface="Verdana" panose="020B0604030504040204" pitchFamily="34" charset="0"/>
                <a:ea typeface="Verdana" panose="020B0604030504040204" pitchFamily="34" charset="0"/>
              </a:rPr>
              <a:t>cas</a:t>
            </a:r>
            <a:endParaRPr lang="en-GB" sz="3200" dirty="0">
              <a:latin typeface="Verdana" panose="020B0604030504040204" pitchFamily="34" charset="0"/>
              <a:ea typeface="Verdana" panose="020B0604030504040204" pitchFamily="34" charset="0"/>
            </a:endParaRP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dirty="0"/>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855242"/>
            <a:ext cx="5546804" cy="5539978"/>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en-GB" sz="2400" b="1" dirty="0">
                <a:solidFill>
                  <a:srgbClr val="FF0000"/>
                </a:solidFill>
                <a:ea typeface="ＭＳ Ｐゴシック" pitchFamily="34" charset="-128"/>
              </a:rPr>
              <a:t>Questions </a:t>
            </a:r>
            <a:r>
              <a:rPr lang="en-GB" sz="2400" b="1" dirty="0" err="1">
                <a:solidFill>
                  <a:srgbClr val="FF0000"/>
                </a:solidFill>
                <a:ea typeface="ＭＳ Ｐゴシック" pitchFamily="34" charset="-128"/>
              </a:rPr>
              <a:t>spécifiques</a:t>
            </a:r>
            <a:r>
              <a:rPr lang="en-GB" sz="2400" b="1" dirty="0">
                <a:solidFill>
                  <a:srgbClr val="FF0000"/>
                </a:solidFill>
                <a:ea typeface="ＭＳ Ｐゴシック" pitchFamily="34" charset="-128"/>
              </a:rPr>
              <a:t> du </a:t>
            </a:r>
            <a:r>
              <a:rPr lang="en-GB" sz="2400" b="1" dirty="0" err="1">
                <a:solidFill>
                  <a:srgbClr val="FF0000"/>
                </a:solidFill>
                <a:ea typeface="ＭＳ Ｐゴシック" pitchFamily="34" charset="-128"/>
              </a:rPr>
              <a:t>groupe</a:t>
            </a:r>
            <a:r>
              <a:rPr lang="en-GB" sz="2400" b="1" dirty="0">
                <a:solidFill>
                  <a:srgbClr val="FF0000"/>
                </a:solidFill>
                <a:ea typeface="ＭＳ Ｐゴシック" pitchFamily="34" charset="-128"/>
              </a:rPr>
              <a:t> 4 :</a:t>
            </a:r>
          </a:p>
          <a:p>
            <a:pPr marL="342900" lvl="0" indent="-342900" algn="just" fontAlgn="base">
              <a:spcBef>
                <a:spcPct val="0"/>
              </a:spcBef>
              <a:spcAft>
                <a:spcPct val="0"/>
              </a:spcAft>
              <a:buFont typeface="Wingdings" pitchFamily="2" charset="2"/>
              <a:buChar char="Ø"/>
            </a:pPr>
            <a:endParaRPr lang="en-GB" sz="2400" b="1" dirty="0">
              <a:solidFill>
                <a:srgbClr val="FF0000"/>
              </a:solidFill>
              <a:ea typeface="ＭＳ Ｐゴシック" pitchFamily="34" charset="-128"/>
            </a:endParaRPr>
          </a:p>
          <a:p>
            <a:pPr marL="342900" lvl="0" indent="-342900" algn="just" fontAlgn="base">
              <a:spcBef>
                <a:spcPct val="0"/>
              </a:spcBef>
              <a:spcAft>
                <a:spcPct val="0"/>
              </a:spcAft>
              <a:buFont typeface="Wingdings" pitchFamily="2" charset="2"/>
              <a:buChar char="Ø"/>
            </a:pPr>
            <a:r>
              <a:rPr lang="en-GB" sz="2400" b="1" dirty="0" err="1">
                <a:ea typeface="ＭＳ Ｐゴシック" pitchFamily="34" charset="-128"/>
              </a:rPr>
              <a:t>quel</a:t>
            </a:r>
            <a:r>
              <a:rPr lang="en-GB" sz="2400" b="1" dirty="0">
                <a:ea typeface="ＭＳ Ｐゴシック" pitchFamily="34" charset="-128"/>
              </a:rPr>
              <a:t> type de </a:t>
            </a:r>
            <a:r>
              <a:rPr lang="en-GB" sz="2400" b="1" dirty="0" err="1">
                <a:ea typeface="ＭＳ Ｐゴシック" pitchFamily="34" charset="-128"/>
              </a:rPr>
              <a:t>preuve</a:t>
            </a:r>
            <a:r>
              <a:rPr lang="en-GB" sz="2400" b="1" dirty="0">
                <a:ea typeface="ＭＳ Ｐゴシック" pitchFamily="34" charset="-128"/>
              </a:rPr>
              <a:t> </a:t>
            </a:r>
            <a:r>
              <a:rPr lang="en-GB" sz="2400" b="1" dirty="0" err="1">
                <a:ea typeface="ＭＳ Ｐゴシック" pitchFamily="34" charset="-128"/>
              </a:rPr>
              <a:t>électronique</a:t>
            </a:r>
            <a:r>
              <a:rPr lang="en-GB" sz="2400" b="1" dirty="0">
                <a:ea typeface="ＭＳ Ｐゴシック" pitchFamily="34" charset="-128"/>
              </a:rPr>
              <a:t> sera </a:t>
            </a:r>
            <a:r>
              <a:rPr lang="en-GB" sz="2400" b="1" dirty="0" err="1">
                <a:ea typeface="ＭＳ Ｐゴシック" pitchFamily="34" charset="-128"/>
              </a:rPr>
              <a:t>désormais</a:t>
            </a:r>
            <a:r>
              <a:rPr lang="en-GB" sz="2400" b="1" dirty="0">
                <a:ea typeface="ＭＳ Ｐゴシック" pitchFamily="34" charset="-128"/>
              </a:rPr>
              <a:t> </a:t>
            </a:r>
            <a:r>
              <a:rPr lang="en-GB" sz="2400" b="1" dirty="0" err="1">
                <a:ea typeface="ＭＳ Ｐゴシック" pitchFamily="34" charset="-128"/>
              </a:rPr>
              <a:t>demandé</a:t>
            </a:r>
            <a:r>
              <a:rPr lang="en-GB" sz="2400" b="1" dirty="0">
                <a:ea typeface="ＭＳ Ｐゴシック" pitchFamily="34" charset="-128"/>
              </a:rPr>
              <a:t> au pays B ?</a:t>
            </a:r>
          </a:p>
          <a:p>
            <a:pPr marL="342900" lvl="0" indent="-342900" algn="just" fontAlgn="base">
              <a:spcBef>
                <a:spcPct val="0"/>
              </a:spcBef>
              <a:spcAft>
                <a:spcPct val="0"/>
              </a:spcAft>
              <a:buFont typeface="Wingdings" pitchFamily="2" charset="2"/>
              <a:buChar char="Ø"/>
            </a:pPr>
            <a:r>
              <a:rPr lang="en-GB" sz="2400" b="1" dirty="0">
                <a:ea typeface="ＭＳ Ｐゴシック" pitchFamily="34" charset="-128"/>
              </a:rPr>
              <a:t>y a-t-il de la place pour </a:t>
            </a:r>
            <a:r>
              <a:rPr lang="en-GB" sz="2400" b="1" dirty="0" err="1">
                <a:ea typeface="ＭＳ Ｐゴシック" pitchFamily="34" charset="-128"/>
              </a:rPr>
              <a:t>une</a:t>
            </a:r>
            <a:r>
              <a:rPr lang="en-GB" sz="2400" b="1" dirty="0">
                <a:ea typeface="ＭＳ Ｐゴシック" pitchFamily="34" charset="-128"/>
              </a:rPr>
              <a:t> nouvelle </a:t>
            </a:r>
            <a:r>
              <a:rPr lang="en-GB" sz="2400" b="1" dirty="0" err="1">
                <a:ea typeface="ＭＳ Ｐゴシック" pitchFamily="34" charset="-128"/>
              </a:rPr>
              <a:t>coopération</a:t>
            </a:r>
            <a:r>
              <a:rPr lang="en-GB" sz="2400" b="1" dirty="0">
                <a:ea typeface="ＭＳ Ｐゴシック" pitchFamily="34" charset="-128"/>
              </a:rPr>
              <a:t> public-</a:t>
            </a:r>
            <a:r>
              <a:rPr lang="en-GB" sz="2400" b="1" dirty="0" err="1">
                <a:ea typeface="ＭＳ Ｐゴシック" pitchFamily="34" charset="-128"/>
              </a:rPr>
              <a:t>privé</a:t>
            </a:r>
            <a:r>
              <a:rPr lang="en-GB" sz="2400" b="1" dirty="0">
                <a:ea typeface="ＭＳ Ｐゴシック" pitchFamily="34" charset="-128"/>
              </a:rPr>
              <a:t> et comment ?</a:t>
            </a:r>
          </a:p>
          <a:p>
            <a:pPr marL="342900" lvl="0" indent="-342900" algn="just" fontAlgn="base">
              <a:spcBef>
                <a:spcPct val="0"/>
              </a:spcBef>
              <a:spcAft>
                <a:spcPct val="0"/>
              </a:spcAft>
              <a:buFont typeface="Wingdings" pitchFamily="2" charset="2"/>
              <a:buChar char="Ø"/>
            </a:pPr>
            <a:r>
              <a:rPr lang="en-GB" sz="2400" b="1" dirty="0">
                <a:ea typeface="ＭＳ Ｐゴシック" pitchFamily="34" charset="-128"/>
              </a:rPr>
              <a:t>quelle direction </a:t>
            </a:r>
            <a:r>
              <a:rPr lang="en-GB" sz="2400" b="1" dirty="0" err="1">
                <a:ea typeface="ＭＳ Ｐゴシック" pitchFamily="34" charset="-128"/>
              </a:rPr>
              <a:t>l'enquête</a:t>
            </a:r>
            <a:r>
              <a:rPr lang="en-GB" sz="2400" b="1" dirty="0">
                <a:ea typeface="ＭＳ Ｐゴシック" pitchFamily="34" charset="-128"/>
              </a:rPr>
              <a:t> dans le pays A </a:t>
            </a:r>
            <a:r>
              <a:rPr lang="en-GB" sz="2400" b="1" dirty="0" err="1">
                <a:ea typeface="ＭＳ Ｐゴシック" pitchFamily="34" charset="-128"/>
              </a:rPr>
              <a:t>prendra</a:t>
            </a:r>
            <a:r>
              <a:rPr lang="en-GB" sz="2400" b="1" dirty="0">
                <a:ea typeface="ＭＳ Ｐゴシック" pitchFamily="34" charset="-128"/>
              </a:rPr>
              <a:t>-t-</a:t>
            </a:r>
            <a:r>
              <a:rPr lang="en-GB" sz="2400" b="1" dirty="0" err="1">
                <a:ea typeface="ＭＳ Ｐゴシック" pitchFamily="34" charset="-128"/>
              </a:rPr>
              <a:t>elle</a:t>
            </a:r>
            <a:r>
              <a:rPr lang="en-GB" sz="2400" b="1" dirty="0">
                <a:ea typeface="ＭＳ Ｐゴシック" pitchFamily="34" charset="-128"/>
              </a:rPr>
              <a:t> </a:t>
            </a:r>
            <a:r>
              <a:rPr lang="en-GB" sz="2400" b="1" dirty="0" err="1">
                <a:ea typeface="ＭＳ Ｐゴシック" pitchFamily="34" charset="-128"/>
              </a:rPr>
              <a:t>maintenant</a:t>
            </a:r>
            <a:r>
              <a:rPr lang="en-GB" sz="2400" b="1" dirty="0">
                <a:ea typeface="ＭＳ Ｐゴシック" pitchFamily="34" charset="-128"/>
              </a:rPr>
              <a:t> ?</a:t>
            </a:r>
          </a:p>
          <a:p>
            <a:pPr marL="342900" lvl="0" indent="-342900" algn="just" fontAlgn="base">
              <a:spcBef>
                <a:spcPct val="0"/>
              </a:spcBef>
              <a:spcAft>
                <a:spcPct val="0"/>
              </a:spcAft>
              <a:buFont typeface="Wingdings" pitchFamily="2" charset="2"/>
              <a:buChar char="Ø"/>
            </a:pPr>
            <a:r>
              <a:rPr lang="en-GB" sz="2400" b="1" dirty="0" err="1">
                <a:ea typeface="ＭＳ Ｐゴシック" pitchFamily="34" charset="-128"/>
              </a:rPr>
              <a:t>quelles</a:t>
            </a:r>
            <a:r>
              <a:rPr lang="en-GB" sz="2400" b="1" dirty="0">
                <a:ea typeface="ＭＳ Ｐゴシック" pitchFamily="34" charset="-128"/>
              </a:rPr>
              <a:t> actions </a:t>
            </a:r>
            <a:r>
              <a:rPr lang="en-GB" sz="2400" b="1" dirty="0" err="1">
                <a:ea typeface="ＭＳ Ｐゴシック" pitchFamily="34" charset="-128"/>
              </a:rPr>
              <a:t>seront</a:t>
            </a:r>
            <a:r>
              <a:rPr lang="en-GB" sz="2400" b="1" dirty="0">
                <a:ea typeface="ＭＳ Ｐゴシック" pitchFamily="34" charset="-128"/>
              </a:rPr>
              <a:t> </a:t>
            </a:r>
            <a:r>
              <a:rPr lang="en-GB" sz="2400" b="1" dirty="0" err="1">
                <a:ea typeface="ＭＳ Ｐゴシック" pitchFamily="34" charset="-128"/>
              </a:rPr>
              <a:t>entreprises</a:t>
            </a:r>
            <a:r>
              <a:rPr lang="en-GB" sz="2400" b="1" dirty="0">
                <a:ea typeface="ＭＳ Ｐゴシック" pitchFamily="34" charset="-128"/>
              </a:rPr>
              <a:t> dans le pays A et comment ?</a:t>
            </a:r>
          </a:p>
          <a:p>
            <a:pPr marL="342900" lvl="0" indent="-342900" algn="just" fontAlgn="base">
              <a:spcBef>
                <a:spcPct val="0"/>
              </a:spcBef>
              <a:spcAft>
                <a:spcPct val="0"/>
              </a:spcAft>
              <a:buFont typeface="Wingdings" pitchFamily="2" charset="2"/>
              <a:buChar char="Ø"/>
            </a:pPr>
            <a:r>
              <a:rPr lang="en-GB" sz="2400" b="1" dirty="0">
                <a:ea typeface="ＭＳ Ｐゴシック" pitchFamily="34" charset="-128"/>
              </a:rPr>
              <a:t>les </a:t>
            </a:r>
            <a:r>
              <a:rPr lang="en-GB" sz="2400" b="1" dirty="0" err="1">
                <a:ea typeface="ＭＳ Ｐゴシック" pitchFamily="34" charset="-128"/>
              </a:rPr>
              <a:t>médias</a:t>
            </a:r>
            <a:r>
              <a:rPr lang="en-GB" sz="2400" b="1" dirty="0">
                <a:ea typeface="ＭＳ Ｐゴシック" pitchFamily="34" charset="-128"/>
              </a:rPr>
              <a:t> </a:t>
            </a:r>
            <a:r>
              <a:rPr lang="en-GB" sz="2400" b="1" dirty="0" err="1">
                <a:ea typeface="ＭＳ Ｐゴシック" pitchFamily="34" charset="-128"/>
              </a:rPr>
              <a:t>sociaux</a:t>
            </a:r>
            <a:r>
              <a:rPr lang="en-GB" sz="2400" b="1" dirty="0">
                <a:ea typeface="ＭＳ Ｐゴシック" pitchFamily="34" charset="-128"/>
              </a:rPr>
              <a:t> et la </a:t>
            </a:r>
            <a:r>
              <a:rPr lang="en-GB" sz="2400" b="1" dirty="0" err="1">
                <a:ea typeface="ＭＳ Ｐゴシック" pitchFamily="34" charset="-128"/>
              </a:rPr>
              <a:t>voix</a:t>
            </a:r>
            <a:r>
              <a:rPr lang="en-GB" sz="2400" b="1" dirty="0">
                <a:ea typeface="ＭＳ Ｐゴシック" pitchFamily="34" charset="-128"/>
              </a:rPr>
              <a:t> sur IP </a:t>
            </a:r>
            <a:r>
              <a:rPr lang="en-GB" sz="2400" b="1" dirty="0" err="1">
                <a:ea typeface="ＭＳ Ｐゴシック" pitchFamily="34" charset="-128"/>
              </a:rPr>
              <a:t>comme</a:t>
            </a:r>
            <a:r>
              <a:rPr lang="en-GB" sz="2400" b="1" dirty="0">
                <a:ea typeface="ＭＳ Ｐゴシック" pitchFamily="34" charset="-128"/>
              </a:rPr>
              <a:t> </a:t>
            </a:r>
            <a:r>
              <a:rPr lang="en-GB" sz="2400" b="1" dirty="0" err="1">
                <a:ea typeface="ＭＳ Ｐゴシック" pitchFamily="34" charset="-128"/>
              </a:rPr>
              <a:t>éléments</a:t>
            </a:r>
            <a:r>
              <a:rPr lang="en-GB" sz="2400" b="1" dirty="0">
                <a:ea typeface="ＭＳ Ｐゴシック" pitchFamily="34" charset="-128"/>
              </a:rPr>
              <a:t> de </a:t>
            </a:r>
            <a:r>
              <a:rPr lang="en-GB" sz="2400" b="1" dirty="0" err="1">
                <a:ea typeface="ＭＳ Ｐゴシック" pitchFamily="34" charset="-128"/>
              </a:rPr>
              <a:t>preuve</a:t>
            </a:r>
            <a:r>
              <a:rPr lang="en-GB" sz="2400" b="1" dirty="0">
                <a:ea typeface="ＭＳ Ｐゴシック" pitchFamily="34" charset="-128"/>
              </a:rPr>
              <a:t> ?</a:t>
            </a:r>
          </a:p>
          <a:p>
            <a:pPr marL="342900" lvl="0" indent="-342900" algn="just" fontAlgn="base">
              <a:spcBef>
                <a:spcPct val="0"/>
              </a:spcBef>
              <a:spcAft>
                <a:spcPct val="0"/>
              </a:spcAft>
              <a:buFont typeface="Wingdings" pitchFamily="2" charset="2"/>
              <a:buChar char="Ø"/>
            </a:pPr>
            <a:r>
              <a:rPr lang="en-GB" sz="2400" b="1" dirty="0" err="1">
                <a:ea typeface="ＭＳ Ｐゴシック" pitchFamily="34" charset="-128"/>
              </a:rPr>
              <a:t>quelles</a:t>
            </a:r>
            <a:r>
              <a:rPr lang="en-GB" sz="2400" b="1" dirty="0">
                <a:ea typeface="ＭＳ Ｐゴシック" pitchFamily="34" charset="-128"/>
              </a:rPr>
              <a:t> actions </a:t>
            </a:r>
            <a:r>
              <a:rPr lang="en-GB" sz="2400" b="1" dirty="0" err="1">
                <a:ea typeface="ＭＳ Ｐゴシック" pitchFamily="34" charset="-128"/>
              </a:rPr>
              <a:t>devraient</a:t>
            </a:r>
            <a:r>
              <a:rPr lang="en-GB" sz="2400" b="1" dirty="0">
                <a:ea typeface="ＭＳ Ｐゴシック" pitchFamily="34" charset="-128"/>
              </a:rPr>
              <a:t> </a:t>
            </a:r>
            <a:r>
              <a:rPr lang="en-GB" sz="2400" b="1" dirty="0" err="1">
                <a:ea typeface="ＭＳ Ｐゴシック" pitchFamily="34" charset="-128"/>
              </a:rPr>
              <a:t>être</a:t>
            </a:r>
            <a:r>
              <a:rPr lang="en-GB" sz="2400" b="1" dirty="0">
                <a:ea typeface="ＭＳ Ｐゴシック" pitchFamily="34" charset="-128"/>
              </a:rPr>
              <a:t> </a:t>
            </a:r>
            <a:r>
              <a:rPr lang="en-GB" sz="2400" b="1" dirty="0" err="1">
                <a:ea typeface="ＭＳ Ｐゴシック" pitchFamily="34" charset="-128"/>
              </a:rPr>
              <a:t>demandées</a:t>
            </a:r>
            <a:r>
              <a:rPr lang="en-GB" sz="2400" b="1" dirty="0">
                <a:ea typeface="ＭＳ Ｐゴシック" pitchFamily="34" charset="-128"/>
              </a:rPr>
              <a:t> au pays E ?</a:t>
            </a:r>
            <a:endParaRPr lang="en-GB" sz="2000" i="1" dirty="0">
              <a:ea typeface="ＭＳ Ｐゴシック" pitchFamily="34" charset="-128"/>
            </a:endParaRP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en-US" dirty="0">
                <a:latin typeface="Verdana" panose="020B0604030504040204" pitchFamily="34" charset="0"/>
                <a:ea typeface="Verdana" panose="020B0604030504040204" pitchFamily="34" charset="0"/>
              </a:rPr>
              <a:t>Etude de </a:t>
            </a:r>
            <a:r>
              <a:rPr lang="en-US" dirty="0" err="1">
                <a:latin typeface="Verdana" panose="020B0604030504040204" pitchFamily="34" charset="0"/>
                <a:ea typeface="Verdana" panose="020B0604030504040204" pitchFamily="34" charset="0"/>
              </a:rPr>
              <a:t>cas</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en-US" dirty="0">
                <a:latin typeface="Verdana" panose="020B0604030504040204" pitchFamily="34" charset="0"/>
                <a:ea typeface="Verdana" panose="020B0604030504040204" pitchFamily="34" charset="0"/>
              </a:rPr>
              <a:t>Etude de </a:t>
            </a:r>
            <a:r>
              <a:rPr lang="en-US" dirty="0" err="1">
                <a:latin typeface="Verdana" panose="020B0604030504040204" pitchFamily="34" charset="0"/>
                <a:ea typeface="Verdana" panose="020B0604030504040204" pitchFamily="34" charset="0"/>
              </a:rPr>
              <a:t>cas</a:t>
            </a:r>
            <a:endParaRPr lang="en-US" dirty="0">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1E1F0AE5-D572-814D-A8BA-3389955E6600}"/>
              </a:ext>
            </a:extLst>
          </p:cNvPr>
          <p:cNvSpPr txBox="1"/>
          <p:nvPr/>
        </p:nvSpPr>
        <p:spPr>
          <a:xfrm>
            <a:off x="2125014" y="2640169"/>
            <a:ext cx="2240924" cy="646331"/>
          </a:xfrm>
          <a:prstGeom prst="rect">
            <a:avLst/>
          </a:prstGeom>
          <a:noFill/>
        </p:spPr>
        <p:txBody>
          <a:bodyPr wrap="square" rtlCol="0">
            <a:spAutoFit/>
          </a:bodyPr>
          <a:lstStyle/>
          <a:p>
            <a:r>
              <a:rPr lang="en-US" sz="3600" dirty="0"/>
              <a:t>Au travail ! </a:t>
            </a:r>
          </a:p>
        </p:txBody>
      </p:sp>
    </p:spTree>
    <p:extLst>
      <p:ext uri="{BB962C8B-B14F-4D97-AF65-F5344CB8AC3E}">
        <p14:creationId xmlns:p14="http://schemas.microsoft.com/office/powerpoint/2010/main" val="3170635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en-US" dirty="0">
                <a:latin typeface="Verdana" panose="020B0604030504040204" pitchFamily="34" charset="0"/>
                <a:ea typeface="Verdana" panose="020B0604030504040204" pitchFamily="34" charset="0"/>
              </a:rPr>
              <a:t>Etude de </a:t>
            </a:r>
            <a:r>
              <a:rPr lang="en-US" dirty="0" err="1">
                <a:latin typeface="Verdana" panose="020B0604030504040204" pitchFamily="34" charset="0"/>
                <a:ea typeface="Verdana" panose="020B0604030504040204" pitchFamily="34" charset="0"/>
              </a:rPr>
              <a:t>cas</a:t>
            </a:r>
            <a:endParaRPr lang="en-US"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r>
              <a:rPr lang="en-US" sz="4000" b="1" dirty="0" err="1">
                <a:latin typeface="+mj-lt"/>
              </a:rPr>
              <a:t>Quatrième</a:t>
            </a:r>
            <a:r>
              <a:rPr lang="en-US" sz="4000" b="1" dirty="0">
                <a:latin typeface="+mj-lt"/>
              </a:rPr>
              <a:t> </a:t>
            </a:r>
            <a:r>
              <a:rPr lang="en-US" sz="4000" b="1" dirty="0" err="1">
                <a:latin typeface="+mj-lt"/>
              </a:rPr>
              <a:t>partie</a:t>
            </a:r>
            <a:r>
              <a:rPr lang="en-US" sz="4000" b="1" dirty="0">
                <a:latin typeface="+mj-lt"/>
              </a:rPr>
              <a:t> Rapport du </a:t>
            </a:r>
            <a:r>
              <a:rPr lang="en-US" sz="4000" b="1" dirty="0" err="1">
                <a:latin typeface="+mj-lt"/>
              </a:rPr>
              <a:t>groupe</a:t>
            </a:r>
            <a:endParaRPr lang="en-US" sz="4000" b="1" dirty="0">
              <a:latin typeface="+mj-lt"/>
            </a:endParaRPr>
          </a:p>
        </p:txBody>
      </p:sp>
    </p:spTree>
    <p:extLst>
      <p:ext uri="{BB962C8B-B14F-4D97-AF65-F5344CB8AC3E}">
        <p14:creationId xmlns:p14="http://schemas.microsoft.com/office/powerpoint/2010/main" val="1146445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Objectifs de la session</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531690"/>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err="1"/>
              <a:t>Analyser</a:t>
            </a:r>
            <a:r>
              <a:rPr lang="en-US" sz="2400" dirty="0"/>
              <a:t> la </a:t>
            </a:r>
            <a:r>
              <a:rPr lang="en-US" sz="2400" dirty="0" err="1"/>
              <a:t>synthèse</a:t>
            </a:r>
            <a:r>
              <a:rPr lang="en-US" sz="2400" dirty="0"/>
              <a:t> des études de </a:t>
            </a:r>
            <a:r>
              <a:rPr lang="en-US" sz="2400" dirty="0" err="1"/>
              <a:t>cas</a:t>
            </a:r>
            <a:r>
              <a:rPr lang="en-US" sz="2400" dirty="0"/>
              <a:t> dans </a:t>
            </a:r>
            <a:r>
              <a:rPr lang="en-US" sz="2400" dirty="0" err="1"/>
              <a:t>l'environnement</a:t>
            </a:r>
            <a:r>
              <a:rPr lang="en-US" sz="2400" dirty="0"/>
              <a:t> de travail du </a:t>
            </a:r>
            <a:r>
              <a:rPr lang="en-US" sz="2400" dirty="0" err="1"/>
              <a:t>groupe</a:t>
            </a:r>
            <a:endParaRPr lang="en-US" sz="2400" dirty="0"/>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Appliquer les </a:t>
            </a:r>
            <a:r>
              <a:rPr lang="en-US" sz="2400" dirty="0" err="1"/>
              <a:t>connaissances</a:t>
            </a:r>
            <a:r>
              <a:rPr lang="en-US" sz="2400" dirty="0"/>
              <a:t> </a:t>
            </a:r>
            <a:r>
              <a:rPr lang="en-US" sz="2400" dirty="0" err="1"/>
              <a:t>acquises</a:t>
            </a:r>
            <a:r>
              <a:rPr lang="en-US" sz="2400" dirty="0"/>
              <a:t> pendant la formation </a:t>
            </a:r>
            <a:r>
              <a:rPr lang="en-US" sz="2400" dirty="0" err="1"/>
              <a:t>judiciaire</a:t>
            </a:r>
            <a:r>
              <a:rPr lang="en-US" sz="2400" dirty="0"/>
              <a:t> de base </a:t>
            </a:r>
            <a:r>
              <a:rPr lang="en-US" sz="2400" dirty="0" err="1"/>
              <a:t>en</a:t>
            </a:r>
            <a:r>
              <a:rPr lang="en-US" sz="2400" dirty="0"/>
              <a:t> matière de </a:t>
            </a:r>
            <a:r>
              <a:rPr lang="en-US" sz="2400" dirty="0" err="1"/>
              <a:t>cybercriminalité</a:t>
            </a:r>
            <a:r>
              <a:rPr lang="en-US" sz="2400" dirty="0"/>
              <a:t> dans </a:t>
            </a:r>
            <a:r>
              <a:rPr lang="en-US" sz="2400" dirty="0" err="1"/>
              <a:t>l'étude</a:t>
            </a:r>
            <a:r>
              <a:rPr lang="en-US" sz="2400" dirty="0"/>
              <a:t> de </a:t>
            </a:r>
            <a:r>
              <a:rPr lang="en-US" sz="2400" dirty="0" err="1"/>
              <a:t>cas</a:t>
            </a:r>
            <a:endParaRPr lang="en-US" sz="2400" dirty="0"/>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err="1"/>
              <a:t>Rendre</a:t>
            </a:r>
            <a:r>
              <a:rPr lang="en-US" sz="2400" dirty="0"/>
              <a:t> </a:t>
            </a:r>
            <a:r>
              <a:rPr lang="en-US" sz="2400" dirty="0" err="1"/>
              <a:t>compte</a:t>
            </a:r>
            <a:r>
              <a:rPr lang="en-US" sz="2400" dirty="0"/>
              <a:t> des conclusions de </a:t>
            </a:r>
            <a:r>
              <a:rPr lang="en-US" sz="2400" dirty="0" err="1"/>
              <a:t>l'étude</a:t>
            </a:r>
            <a:r>
              <a:rPr lang="en-US" sz="2400" dirty="0"/>
              <a:t> de </a:t>
            </a:r>
            <a:r>
              <a:rPr lang="en-US" sz="2400" dirty="0" err="1"/>
              <a:t>cas</a:t>
            </a:r>
            <a:endParaRPr lang="en-US" sz="2400" dirty="0"/>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err="1"/>
              <a:t>Comprendre</a:t>
            </a:r>
            <a:r>
              <a:rPr lang="en-US" sz="2400" dirty="0"/>
              <a:t> </a:t>
            </a:r>
            <a:r>
              <a:rPr lang="en-US" sz="2400" dirty="0" err="1"/>
              <a:t>quelles</a:t>
            </a:r>
            <a:r>
              <a:rPr lang="en-US" sz="2400" dirty="0"/>
              <a:t> </a:t>
            </a:r>
            <a:r>
              <a:rPr lang="en-US" sz="2400" dirty="0" err="1"/>
              <a:t>devraient</a:t>
            </a:r>
            <a:r>
              <a:rPr lang="en-US" sz="2400" dirty="0"/>
              <a:t> </a:t>
            </a:r>
            <a:r>
              <a:rPr lang="en-US" sz="2400" dirty="0" err="1"/>
              <a:t>être</a:t>
            </a:r>
            <a:r>
              <a:rPr lang="en-US" sz="2400" dirty="0"/>
              <a:t> les </a:t>
            </a:r>
            <a:r>
              <a:rPr lang="en-US" sz="2400" dirty="0" err="1"/>
              <a:t>prochaines</a:t>
            </a:r>
            <a:r>
              <a:rPr lang="en-US" sz="2400" dirty="0"/>
              <a:t> étapes </a:t>
            </a:r>
            <a:r>
              <a:rPr lang="en-US" sz="2400" dirty="0" err="1"/>
              <a:t>en</a:t>
            </a:r>
            <a:r>
              <a:rPr lang="en-US" sz="2400" dirty="0"/>
              <a:t> </a:t>
            </a:r>
            <a:r>
              <a:rPr lang="en-US" sz="2400" dirty="0" err="1"/>
              <a:t>termes</a:t>
            </a:r>
            <a:r>
              <a:rPr lang="en-US" sz="2400" dirty="0"/>
              <a:t> de </a:t>
            </a:r>
            <a:r>
              <a:rPr lang="en-US" sz="2400" dirty="0" err="1"/>
              <a:t>renforcement</a:t>
            </a:r>
            <a:r>
              <a:rPr lang="en-US" sz="2400" dirty="0"/>
              <a:t> des compétences</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34450518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br>
              <a:rPr lang="en-GB" sz="3200" cap="none" dirty="0">
                <a:solidFill>
                  <a:prstClr val="black"/>
                </a:solidFill>
                <a:latin typeface="Arial" pitchFamily="34" charset="0"/>
                <a:ea typeface="ＭＳ Ｐゴシック" pitchFamily="34" charset="-128"/>
                <a:cs typeface="+mn-cs"/>
              </a:rPr>
            </a:br>
            <a:endParaRPr lang="en-US" dirty="0"/>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en-US" dirty="0">
                <a:latin typeface="Verdana" panose="020B0604030504040204" pitchFamily="34" charset="0"/>
                <a:ea typeface="Verdana" panose="020B0604030504040204" pitchFamily="34" charset="0"/>
              </a:rPr>
              <a:t>Etude de </a:t>
            </a:r>
            <a:r>
              <a:rPr lang="en-US" dirty="0" err="1">
                <a:latin typeface="Verdana" panose="020B0604030504040204" pitchFamily="34" charset="0"/>
                <a:ea typeface="Verdana" panose="020B0604030504040204" pitchFamily="34" charset="0"/>
              </a:rPr>
              <a:t>cas</a:t>
            </a:r>
            <a:endParaRPr lang="en-US"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a16="http://schemas.microsoft.com/office/drawing/2014/main" id="{8DC8448A-50C6-47D4-949D-D903CF333351}"/>
              </a:ext>
            </a:extLst>
          </p:cNvPr>
          <p:cNvGraphicFramePr/>
          <p:nvPr>
            <p:extLst>
              <p:ext uri="{D42A27DB-BD31-4B8C-83A1-F6EECF244321}">
                <p14:modId xmlns:p14="http://schemas.microsoft.com/office/powerpoint/2010/main" val="3113115536"/>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143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en-US" dirty="0">
                <a:latin typeface="Verdana" panose="020B0604030504040204" pitchFamily="34" charset="0"/>
                <a:ea typeface="Verdana" panose="020B0604030504040204" pitchFamily="34" charset="0"/>
              </a:rPr>
              <a:t>Etude de </a:t>
            </a:r>
            <a:r>
              <a:rPr lang="en-US" dirty="0" err="1">
                <a:latin typeface="Verdana" panose="020B0604030504040204" pitchFamily="34" charset="0"/>
                <a:ea typeface="Verdana" panose="020B0604030504040204" pitchFamily="34" charset="0"/>
              </a:rPr>
              <a:t>cas</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dirty="0"/>
          </a:p>
        </p:txBody>
      </p:sp>
      <p:sp>
        <p:nvSpPr>
          <p:cNvPr id="6" name="Text Placeholder 5"/>
          <p:cNvSpPr>
            <a:spLocks noGrp="1"/>
          </p:cNvSpPr>
          <p:nvPr>
            <p:ph type="body" sz="quarter" idx="11"/>
          </p:nvPr>
        </p:nvSpPr>
        <p:spPr/>
        <p:txBody>
          <a:bodyPr>
            <a:normAutofit fontScale="77500" lnSpcReduction="20000"/>
          </a:bodyPr>
          <a:lstStyle/>
          <a:p>
            <a:endParaRPr lang="en-US" dirty="0"/>
          </a:p>
          <a:p>
            <a:r>
              <a:rPr lang="en-US" dirty="0" err="1">
                <a:latin typeface="Verdana" panose="020B0604030504040204" pitchFamily="34" charset="0"/>
                <a:ea typeface="Verdana" panose="020B0604030504040204" pitchFamily="34" charset="0"/>
              </a:rPr>
              <a:t>Renforcement</a:t>
            </a:r>
            <a:r>
              <a:rPr lang="en-US" dirty="0">
                <a:latin typeface="Verdana" panose="020B0604030504040204" pitchFamily="34" charset="0"/>
                <a:ea typeface="Verdana" panose="020B0604030504040204" pitchFamily="34" charset="0"/>
              </a:rPr>
              <a:t> des compétences </a:t>
            </a:r>
            <a:r>
              <a:rPr lang="en-US" dirty="0" err="1">
                <a:latin typeface="Verdana" panose="020B0604030504040204" pitchFamily="34" charset="0"/>
                <a:ea typeface="Verdana" panose="020B0604030504040204" pitchFamily="34" charset="0"/>
              </a:rPr>
              <a:t>en</a:t>
            </a:r>
            <a:r>
              <a:rPr lang="en-US" dirty="0">
                <a:latin typeface="Verdana" panose="020B0604030504040204" pitchFamily="34" charset="0"/>
                <a:ea typeface="Verdana" panose="020B0604030504040204" pitchFamily="34" charset="0"/>
              </a:rPr>
              <a:t> matière de </a:t>
            </a:r>
            <a:r>
              <a:rPr lang="en-US" dirty="0" err="1">
                <a:latin typeface="Verdana" panose="020B0604030504040204" pitchFamily="34" charset="0"/>
                <a:ea typeface="Verdana" panose="020B0604030504040204" pitchFamily="34" charset="0"/>
              </a:rPr>
              <a:t>cybercriminalité</a:t>
            </a:r>
            <a:endParaRPr lang="en-US" dirty="0"/>
          </a:p>
        </p:txBody>
      </p:sp>
      <p:sp>
        <p:nvSpPr>
          <p:cNvPr id="9" name="Rectangle 8"/>
          <p:cNvSpPr/>
          <p:nvPr/>
        </p:nvSpPr>
        <p:spPr>
          <a:xfrm>
            <a:off x="595423" y="3913633"/>
            <a:ext cx="4572000" cy="1323439"/>
          </a:xfrm>
          <a:prstGeom prst="rect">
            <a:avLst/>
          </a:prstGeom>
        </p:spPr>
        <p:txBody>
          <a:bodyPr>
            <a:spAutoFit/>
          </a:bodyPr>
          <a:lstStyle/>
          <a:p>
            <a:r>
              <a:rPr lang="en-US" sz="4000" b="1" dirty="0" err="1">
                <a:latin typeface="+mj-lt"/>
              </a:rPr>
              <a:t>Cinquième</a:t>
            </a:r>
            <a:r>
              <a:rPr lang="en-US" sz="4000" b="1" dirty="0">
                <a:latin typeface="+mj-lt"/>
              </a:rPr>
              <a:t> </a:t>
            </a:r>
            <a:r>
              <a:rPr lang="en-US" sz="4000" b="1" dirty="0" err="1">
                <a:latin typeface="+mj-lt"/>
              </a:rPr>
              <a:t>partie</a:t>
            </a:r>
            <a:r>
              <a:rPr lang="en-US" sz="4000" b="1" dirty="0">
                <a:latin typeface="+mj-lt"/>
              </a:rPr>
              <a:t> Conclusions</a:t>
            </a:r>
          </a:p>
        </p:txBody>
      </p:sp>
    </p:spTree>
    <p:extLst>
      <p:ext uri="{BB962C8B-B14F-4D97-AF65-F5344CB8AC3E}">
        <p14:creationId xmlns:p14="http://schemas.microsoft.com/office/powerpoint/2010/main" val="25885707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dirty="0"/>
          </a:p>
        </p:txBody>
      </p:sp>
      <p:sp>
        <p:nvSpPr>
          <p:cNvPr id="5" name="Text Placeholder 4"/>
          <p:cNvSpPr>
            <a:spLocks noGrp="1"/>
          </p:cNvSpPr>
          <p:nvPr>
            <p:ph type="body" sz="quarter" idx="11"/>
          </p:nvPr>
        </p:nvSpPr>
        <p:spPr/>
        <p:txBody>
          <a:bodyPr>
            <a:normAutofit lnSpcReduction="10000"/>
          </a:bodyPr>
          <a:lstStyle/>
          <a:p>
            <a:endParaRPr lang="en-GB" b="1" dirty="0">
              <a:ea typeface="ＭＳ Ｐゴシック" pitchFamily="34" charset="-128"/>
            </a:endParaRPr>
          </a:p>
          <a:p>
            <a:r>
              <a:rPr lang="en-GB" dirty="0">
                <a:latin typeface="Verdana" panose="020B0604030504040204" pitchFamily="34" charset="0"/>
                <a:ea typeface="Verdana" panose="020B0604030504040204" pitchFamily="34" charset="0"/>
              </a:rPr>
              <a:t>Objectifs de la session</a:t>
            </a:r>
            <a:endParaRPr lang="en-US" dirty="0"/>
          </a:p>
        </p:txBody>
      </p:sp>
      <p:sp>
        <p:nvSpPr>
          <p:cNvPr id="6" name="Rectangle 5">
            <a:extLst>
              <a:ext uri="{FF2B5EF4-FFF2-40B4-BE49-F238E27FC236}">
                <a16:creationId xmlns:a16="http://schemas.microsoft.com/office/drawing/2014/main" id="{7FA81925-418B-D44C-9255-2AEBBFBC0ADA}"/>
              </a:ext>
            </a:extLst>
          </p:cNvPr>
          <p:cNvSpPr/>
          <p:nvPr/>
        </p:nvSpPr>
        <p:spPr>
          <a:xfrm>
            <a:off x="253218" y="1781632"/>
            <a:ext cx="4677508" cy="4161780"/>
          </a:xfrm>
          <a:prstGeom prst="rect">
            <a:avLst/>
          </a:prstGeom>
        </p:spPr>
        <p:txBody>
          <a:bodyPr wrap="square">
            <a:spAutoFit/>
          </a:bodyPr>
          <a:lstStyle/>
          <a:p>
            <a:pPr marL="342900" indent="-342900">
              <a:lnSpc>
                <a:spcPct val="80000"/>
              </a:lnSpc>
              <a:buFont typeface="Wingdings" pitchFamily="2" charset="2"/>
              <a:buChar char="ü"/>
            </a:pPr>
            <a:r>
              <a:rPr lang="en-GB" sz="2200" i="1" dirty="0"/>
              <a:t>Analyser la </a:t>
            </a:r>
            <a:r>
              <a:rPr lang="en-GB" sz="2200" i="1" dirty="0" err="1"/>
              <a:t>synthèse</a:t>
            </a:r>
            <a:r>
              <a:rPr lang="en-GB" sz="2200" i="1" dirty="0"/>
              <a:t> des études de </a:t>
            </a:r>
            <a:r>
              <a:rPr lang="en-GB" sz="2200" i="1" dirty="0" err="1"/>
              <a:t>cas</a:t>
            </a:r>
            <a:r>
              <a:rPr lang="en-GB" sz="2200" i="1" dirty="0"/>
              <a:t> dans </a:t>
            </a:r>
            <a:r>
              <a:rPr lang="en-GB" sz="2200" i="1" dirty="0" err="1"/>
              <a:t>l'environnement</a:t>
            </a:r>
            <a:r>
              <a:rPr lang="en-GB" sz="2200" i="1" dirty="0"/>
              <a:t> de travail du </a:t>
            </a:r>
            <a:r>
              <a:rPr lang="en-GB" sz="2200" i="1" dirty="0" err="1"/>
              <a:t>groupe</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Appliquer les </a:t>
            </a:r>
            <a:r>
              <a:rPr lang="en-GB" sz="2200" i="1" dirty="0" err="1"/>
              <a:t>connaissances</a:t>
            </a:r>
            <a:r>
              <a:rPr lang="en-GB" sz="2200" i="1" dirty="0"/>
              <a:t> </a:t>
            </a:r>
            <a:r>
              <a:rPr lang="en-GB" sz="2200" i="1" dirty="0" err="1"/>
              <a:t>acquises</a:t>
            </a:r>
            <a:r>
              <a:rPr lang="en-GB" sz="2200" i="1" dirty="0"/>
              <a:t> au </a:t>
            </a:r>
            <a:r>
              <a:rPr lang="en-GB" sz="2200" i="1" dirty="0" err="1"/>
              <a:t>cours</a:t>
            </a:r>
            <a:r>
              <a:rPr lang="en-GB" sz="2200" i="1" dirty="0"/>
              <a:t> de la formation </a:t>
            </a:r>
            <a:r>
              <a:rPr lang="en-GB" sz="2200" i="1" dirty="0" err="1"/>
              <a:t>judiciaire</a:t>
            </a:r>
            <a:r>
              <a:rPr lang="en-GB" sz="2200" i="1" dirty="0"/>
              <a:t> de base </a:t>
            </a:r>
            <a:r>
              <a:rPr lang="en-GB" sz="2200" i="1" dirty="0" err="1"/>
              <a:t>en</a:t>
            </a:r>
            <a:r>
              <a:rPr lang="en-GB" sz="2200" i="1" dirty="0"/>
              <a:t> matière de </a:t>
            </a:r>
            <a:r>
              <a:rPr lang="en-GB" sz="2200" i="1" dirty="0" err="1"/>
              <a:t>cybercriminalité</a:t>
            </a:r>
            <a:r>
              <a:rPr lang="en-GB" sz="2200" i="1" dirty="0"/>
              <a:t> </a:t>
            </a:r>
            <a:r>
              <a:rPr lang="en-GB" sz="2200" i="1" dirty="0" err="1"/>
              <a:t>à</a:t>
            </a:r>
            <a:r>
              <a:rPr lang="en-GB" sz="2200" i="1" dirty="0"/>
              <a:t> travers </a:t>
            </a:r>
            <a:r>
              <a:rPr lang="en-GB" sz="2200" i="1" dirty="0" err="1"/>
              <a:t>l'étude</a:t>
            </a:r>
            <a:r>
              <a:rPr lang="en-GB" sz="2200" i="1" dirty="0"/>
              <a:t> de </a:t>
            </a:r>
            <a:r>
              <a:rPr lang="en-GB" sz="2200" i="1" dirty="0" err="1"/>
              <a:t>cas</a:t>
            </a:r>
            <a:endParaRPr lang="en-GB" sz="2200" i="1" dirty="0"/>
          </a:p>
          <a:p>
            <a:pPr marL="342900" indent="-342900">
              <a:lnSpc>
                <a:spcPct val="80000"/>
              </a:lnSpc>
              <a:buFont typeface="Wingdings" pitchFamily="2" charset="2"/>
              <a:buChar char="ü"/>
            </a:pPr>
            <a:r>
              <a:rPr lang="en-GB" sz="2200" i="1" dirty="0" err="1"/>
              <a:t>Rendre</a:t>
            </a:r>
            <a:r>
              <a:rPr lang="en-GB" sz="2200" i="1" dirty="0"/>
              <a:t> </a:t>
            </a:r>
            <a:r>
              <a:rPr lang="en-GB" sz="2200" i="1" dirty="0" err="1"/>
              <a:t>compte</a:t>
            </a:r>
            <a:r>
              <a:rPr lang="en-GB" sz="2200" i="1" dirty="0"/>
              <a:t> des conclusions de </a:t>
            </a:r>
            <a:r>
              <a:rPr lang="en-GB" sz="2200" i="1" dirty="0" err="1"/>
              <a:t>l'étude</a:t>
            </a:r>
            <a:r>
              <a:rPr lang="en-GB" sz="2200" i="1" dirty="0"/>
              <a:t> de </a:t>
            </a:r>
            <a:r>
              <a:rPr lang="en-GB" sz="2200" i="1" dirty="0" err="1"/>
              <a:t>cas</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err="1"/>
              <a:t>Comprendre</a:t>
            </a:r>
            <a:r>
              <a:rPr lang="en-GB" sz="2200" i="1" dirty="0"/>
              <a:t> </a:t>
            </a:r>
            <a:r>
              <a:rPr lang="en-GB" sz="2200" i="1" dirty="0" err="1"/>
              <a:t>quelles</a:t>
            </a:r>
            <a:r>
              <a:rPr lang="en-GB" sz="2200" i="1" dirty="0"/>
              <a:t> </a:t>
            </a:r>
            <a:r>
              <a:rPr lang="en-GB" sz="2200" i="1" dirty="0" err="1"/>
              <a:t>sont</a:t>
            </a:r>
            <a:r>
              <a:rPr lang="en-GB" sz="2200" i="1" dirty="0"/>
              <a:t> les lacunes qui subsistent et </a:t>
            </a:r>
            <a:r>
              <a:rPr lang="en-GB" sz="2200" i="1" dirty="0" err="1"/>
              <a:t>ce</a:t>
            </a:r>
            <a:r>
              <a:rPr lang="en-GB" sz="2200" i="1" dirty="0"/>
              <a:t> </a:t>
            </a:r>
            <a:r>
              <a:rPr lang="en-GB" sz="2200" i="1" dirty="0" err="1"/>
              <a:t>qu'il</a:t>
            </a:r>
            <a:r>
              <a:rPr lang="en-GB" sz="2200" i="1" dirty="0"/>
              <a:t> </a:t>
            </a:r>
            <a:r>
              <a:rPr lang="en-GB" sz="2200" i="1" dirty="0" err="1"/>
              <a:t>convient</a:t>
            </a:r>
            <a:r>
              <a:rPr lang="en-GB" sz="2200" i="1" dirty="0"/>
              <a:t> de faire pour y </a:t>
            </a:r>
            <a:r>
              <a:rPr lang="en-GB" sz="2200" i="1" dirty="0" err="1"/>
              <a:t>remédier</a:t>
            </a:r>
            <a:endParaRPr lang="en-GB" sz="2200" i="1" dirty="0"/>
          </a:p>
        </p:txBody>
      </p:sp>
      <p:pic>
        <p:nvPicPr>
          <p:cNvPr id="7" name="Picture 6">
            <a:extLst>
              <a:ext uri="{FF2B5EF4-FFF2-40B4-BE49-F238E27FC236}">
                <a16:creationId xmlns:a16="http://schemas.microsoft.com/office/drawing/2014/main"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37112850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p:txBody>
          <a:bodyPr>
            <a:normAutofit fontScale="92500"/>
          </a:bodyPr>
          <a:lstStyle/>
          <a:p>
            <a:r>
              <a:rPr lang="en-US" dirty="0" err="1">
                <a:latin typeface="Verdana" panose="020B0604030504040204" pitchFamily="34" charset="0"/>
                <a:ea typeface="Verdana" panose="020B0604030504040204" pitchFamily="34" charset="0"/>
              </a:rPr>
              <a:t>Renforcement</a:t>
            </a:r>
            <a:r>
              <a:rPr lang="en-US" dirty="0">
                <a:latin typeface="Verdana" panose="020B0604030504040204" pitchFamily="34" charset="0"/>
                <a:ea typeface="Verdana" panose="020B0604030504040204" pitchFamily="34" charset="0"/>
              </a:rPr>
              <a:t> des compétences </a:t>
            </a:r>
            <a:r>
              <a:rPr lang="en-US" dirty="0" err="1">
                <a:latin typeface="Verdana" panose="020B0604030504040204" pitchFamily="34" charset="0"/>
                <a:ea typeface="Verdana" panose="020B0604030504040204" pitchFamily="34" charset="0"/>
              </a:rPr>
              <a:t>en</a:t>
            </a:r>
            <a:r>
              <a:rPr lang="en-US" dirty="0">
                <a:latin typeface="Verdana" panose="020B0604030504040204" pitchFamily="34" charset="0"/>
                <a:ea typeface="Verdana" panose="020B0604030504040204" pitchFamily="34" charset="0"/>
              </a:rPr>
              <a:t> matière de </a:t>
            </a:r>
            <a:r>
              <a:rPr lang="en-US" dirty="0" err="1">
                <a:latin typeface="Verdana" panose="020B0604030504040204" pitchFamily="34" charset="0"/>
                <a:ea typeface="Verdana" panose="020B0604030504040204" pitchFamily="34" charset="0"/>
              </a:rPr>
              <a:t>cybercriminalité</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err="1">
                <a:latin typeface="Verdana" panose="020B0604030504040204" pitchFamily="34" charset="0"/>
                <a:ea typeface="Verdana" panose="020B0604030504040204" pitchFamily="34" charset="0"/>
                <a:cs typeface="ＭＳ Ｐゴシック" charset="0"/>
              </a:rPr>
              <a:t>Renforcement</a:t>
            </a:r>
            <a:r>
              <a:rPr lang="en-GB" sz="3200" dirty="0">
                <a:latin typeface="Verdana" panose="020B0604030504040204" pitchFamily="34" charset="0"/>
                <a:ea typeface="Verdana" panose="020B0604030504040204" pitchFamily="34" charset="0"/>
                <a:cs typeface="ＭＳ Ｐゴシック" charset="0"/>
              </a:rPr>
              <a:t> des compétences </a:t>
            </a:r>
            <a:r>
              <a:rPr lang="en-GB" sz="3200" dirty="0" err="1">
                <a:latin typeface="Verdana" panose="020B0604030504040204" pitchFamily="34" charset="0"/>
                <a:ea typeface="Verdana" panose="020B0604030504040204" pitchFamily="34" charset="0"/>
                <a:cs typeface="ＭＳ Ｐゴシック" charset="0"/>
              </a:rPr>
              <a:t>en</a:t>
            </a:r>
            <a:r>
              <a:rPr lang="en-GB" sz="3200" dirty="0">
                <a:latin typeface="Verdana" panose="020B0604030504040204" pitchFamily="34" charset="0"/>
                <a:ea typeface="Verdana" panose="020B0604030504040204" pitchFamily="34" charset="0"/>
                <a:cs typeface="ＭＳ Ｐゴシック" charset="0"/>
              </a:rPr>
              <a:t> matière de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cs typeface="ＭＳ Ｐゴシック"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en-GB" sz="4000" b="1" dirty="0">
                <a:latin typeface="+mj-lt"/>
                <a:ea typeface="+mj-ea"/>
                <a:cs typeface="+mj-cs"/>
              </a:rPr>
              <a:t>Première </a:t>
            </a:r>
            <a:r>
              <a:rPr lang="en-GB" sz="4000" b="1" dirty="0" err="1">
                <a:latin typeface="+mj-lt"/>
                <a:ea typeface="+mj-ea"/>
                <a:cs typeface="+mj-cs"/>
              </a:rPr>
              <a:t>partie</a:t>
            </a:r>
            <a:r>
              <a:rPr lang="en-GB" sz="4000" b="1" dirty="0">
                <a:latin typeface="+mj-lt"/>
                <a:ea typeface="+mj-ea"/>
                <a:cs typeface="+mj-cs"/>
              </a:rPr>
              <a:t> </a:t>
            </a:r>
          </a:p>
          <a:p>
            <a:pPr>
              <a:lnSpc>
                <a:spcPct val="80000"/>
              </a:lnSpc>
            </a:pPr>
            <a:r>
              <a:rPr lang="en-GB" sz="4000" b="1" dirty="0">
                <a:latin typeface="+mj-lt"/>
                <a:ea typeface="+mj-ea"/>
                <a:cs typeface="+mj-cs"/>
              </a:rPr>
              <a:t>Introduction</a:t>
            </a:r>
          </a:p>
        </p:txBody>
      </p:sp>
    </p:spTree>
    <p:extLst>
      <p:ext uri="{BB962C8B-B14F-4D97-AF65-F5344CB8AC3E}">
        <p14:creationId xmlns:p14="http://schemas.microsoft.com/office/powerpoint/2010/main" val="466602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Introduction</a:t>
            </a:r>
          </a:p>
        </p:txBody>
      </p:sp>
      <p:sp>
        <p:nvSpPr>
          <p:cNvPr id="12" name="Slide Number Placeholder 1">
            <a:extLst>
              <a:ext uri="{FF2B5EF4-FFF2-40B4-BE49-F238E27FC236}">
                <a16:creationId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dirty="0"/>
          </a:p>
        </p:txBody>
      </p:sp>
      <p:sp>
        <p:nvSpPr>
          <p:cNvPr id="7" name="Rectangle 6">
            <a:extLst>
              <a:ext uri="{FF2B5EF4-FFF2-40B4-BE49-F238E27FC236}">
                <a16:creationId xmlns:a16="http://schemas.microsoft.com/office/drawing/2014/main" id="{7FA81925-418B-D44C-9255-2AEBBFBC0ADA}"/>
              </a:ext>
            </a:extLst>
          </p:cNvPr>
          <p:cNvSpPr/>
          <p:nvPr/>
        </p:nvSpPr>
        <p:spPr>
          <a:xfrm>
            <a:off x="158147" y="1125856"/>
            <a:ext cx="4572000" cy="5355312"/>
          </a:xfrm>
          <a:prstGeom prst="rect">
            <a:avLst/>
          </a:prstGeom>
        </p:spPr>
        <p:txBody>
          <a:bodyPr>
            <a:spAutoFit/>
          </a:bodyPr>
          <a:lstStyle/>
          <a:p>
            <a:r>
              <a:rPr lang="en-GB" b="1" dirty="0" err="1"/>
              <a:t>Jusqu'à</a:t>
            </a:r>
            <a:r>
              <a:rPr lang="en-GB" b="1" dirty="0"/>
              <a:t> </a:t>
            </a:r>
            <a:r>
              <a:rPr lang="en-GB" b="1" dirty="0" err="1"/>
              <a:t>présent</a:t>
            </a:r>
            <a:r>
              <a:rPr lang="en-GB" b="1" dirty="0"/>
              <a:t>, nous </a:t>
            </a:r>
            <a:r>
              <a:rPr lang="en-GB" b="1" dirty="0" err="1"/>
              <a:t>avons</a:t>
            </a:r>
            <a:r>
              <a:rPr lang="en-GB" b="1" dirty="0"/>
              <a:t> </a:t>
            </a:r>
            <a:r>
              <a:rPr lang="en-GB" b="1" dirty="0" err="1"/>
              <a:t>été</a:t>
            </a:r>
            <a:r>
              <a:rPr lang="en-GB" b="1" dirty="0"/>
              <a:t> </a:t>
            </a:r>
            <a:r>
              <a:rPr lang="en-GB" b="1" dirty="0" err="1"/>
              <a:t>familiarisés</a:t>
            </a:r>
            <a:r>
              <a:rPr lang="en-GB" b="1" dirty="0"/>
              <a:t> avec :</a:t>
            </a:r>
          </a:p>
          <a:p>
            <a:pPr marL="342900" indent="-342900">
              <a:buFont typeface="Wingdings" pitchFamily="2" charset="2"/>
              <a:buChar char="Ø"/>
            </a:pPr>
            <a:r>
              <a:rPr lang="en-GB" b="1" dirty="0"/>
              <a:t>Les </a:t>
            </a:r>
            <a:r>
              <a:rPr lang="en-GB" b="1" dirty="0" err="1"/>
              <a:t>fondements</a:t>
            </a:r>
            <a:r>
              <a:rPr lang="en-GB" b="1" dirty="0"/>
              <a:t> de </a:t>
            </a:r>
            <a:r>
              <a:rPr lang="en-GB" b="1" dirty="0" err="1"/>
              <a:t>l'Internet</a:t>
            </a:r>
            <a:endParaRPr lang="en-GB" b="1" dirty="0"/>
          </a:p>
          <a:p>
            <a:pPr marL="342900" indent="-342900">
              <a:buFont typeface="Wingdings" pitchFamily="2" charset="2"/>
              <a:buChar char="Ø"/>
            </a:pPr>
            <a:r>
              <a:rPr lang="en-GB" b="1" dirty="0"/>
              <a:t>Les </a:t>
            </a:r>
            <a:r>
              <a:rPr lang="en-GB" b="1" dirty="0" err="1"/>
              <a:t>fondements</a:t>
            </a:r>
            <a:r>
              <a:rPr lang="en-GB" b="1" dirty="0"/>
              <a:t> de la </a:t>
            </a:r>
            <a:r>
              <a:rPr lang="en-GB" b="1" dirty="0" err="1"/>
              <a:t>cybercriminalité</a:t>
            </a:r>
            <a:endParaRPr lang="en-GB" b="1" dirty="0"/>
          </a:p>
          <a:p>
            <a:pPr marL="342900" indent="-342900">
              <a:buFont typeface="Wingdings" pitchFamily="2" charset="2"/>
              <a:buChar char="Ø"/>
            </a:pPr>
            <a:r>
              <a:rPr lang="en-GB" b="1" dirty="0"/>
              <a:t>Les </a:t>
            </a:r>
            <a:r>
              <a:rPr lang="en-GB" b="1" dirty="0" err="1"/>
              <a:t>fondements</a:t>
            </a:r>
            <a:r>
              <a:rPr lang="en-GB" b="1" dirty="0"/>
              <a:t> </a:t>
            </a:r>
            <a:r>
              <a:rPr lang="en-GB" b="1" dirty="0" err="1"/>
              <a:t>relatifs</a:t>
            </a:r>
            <a:r>
              <a:rPr lang="en-GB" b="1" dirty="0"/>
              <a:t> aux </a:t>
            </a:r>
            <a:r>
              <a:rPr lang="en-GB" b="1" dirty="0" err="1"/>
              <a:t>preuves</a:t>
            </a:r>
            <a:r>
              <a:rPr lang="en-GB" b="1" dirty="0"/>
              <a:t> </a:t>
            </a:r>
            <a:r>
              <a:rPr lang="en-GB" b="1" dirty="0" err="1"/>
              <a:t>électroniques</a:t>
            </a:r>
            <a:endParaRPr lang="en-GB" b="1" dirty="0"/>
          </a:p>
          <a:p>
            <a:pPr marL="342900" indent="-342900">
              <a:buFont typeface="Wingdings" pitchFamily="2" charset="2"/>
              <a:buChar char="Ø"/>
            </a:pPr>
            <a:endParaRPr lang="en-GB" b="1" dirty="0"/>
          </a:p>
          <a:p>
            <a:pPr marL="342900" indent="-342900">
              <a:buFont typeface="Wingdings" pitchFamily="2" charset="2"/>
              <a:buChar char="Ø"/>
            </a:pPr>
            <a:r>
              <a:rPr lang="en-GB" b="1" dirty="0"/>
              <a:t>Nous </a:t>
            </a:r>
            <a:r>
              <a:rPr lang="en-GB" b="1" dirty="0" err="1"/>
              <a:t>avons</a:t>
            </a:r>
            <a:r>
              <a:rPr lang="en-GB" b="1" dirty="0"/>
              <a:t> </a:t>
            </a:r>
            <a:r>
              <a:rPr lang="en-GB" b="1" dirty="0" err="1"/>
              <a:t>appris</a:t>
            </a:r>
            <a:r>
              <a:rPr lang="en-GB" b="1" dirty="0"/>
              <a:t> </a:t>
            </a:r>
            <a:r>
              <a:rPr lang="en-GB" b="1" dirty="0" err="1"/>
              <a:t>à</a:t>
            </a:r>
            <a:r>
              <a:rPr lang="en-GB" b="1" dirty="0"/>
              <a:t> </a:t>
            </a:r>
            <a:r>
              <a:rPr lang="en-GB" b="1" dirty="0" err="1"/>
              <a:t>connaître</a:t>
            </a:r>
            <a:r>
              <a:rPr lang="en-GB" b="1" dirty="0"/>
              <a:t> la </a:t>
            </a:r>
            <a:r>
              <a:rPr lang="en-GB" b="1" dirty="0" err="1"/>
              <a:t>cybercriminalité</a:t>
            </a:r>
            <a:r>
              <a:rPr lang="en-GB" b="1" dirty="0"/>
              <a:t> :</a:t>
            </a:r>
          </a:p>
          <a:p>
            <a:pPr marL="342900" indent="-342900">
              <a:buFont typeface="Wingdings" pitchFamily="2" charset="2"/>
              <a:buChar char="Ø"/>
            </a:pPr>
            <a:r>
              <a:rPr lang="en-GB" b="1" dirty="0"/>
              <a:t>Droit matériel</a:t>
            </a:r>
          </a:p>
          <a:p>
            <a:pPr marL="342900" indent="-342900">
              <a:buFont typeface="Wingdings" pitchFamily="2" charset="2"/>
              <a:buChar char="Ø"/>
            </a:pPr>
            <a:r>
              <a:rPr lang="en-GB" b="1" dirty="0"/>
              <a:t>Droit </a:t>
            </a:r>
            <a:r>
              <a:rPr lang="en-GB" b="1" dirty="0" err="1"/>
              <a:t>procédural</a:t>
            </a:r>
            <a:endParaRPr lang="en-GB" b="1" dirty="0"/>
          </a:p>
          <a:p>
            <a:pPr marL="342900" indent="-342900">
              <a:buFont typeface="Wingdings" pitchFamily="2" charset="2"/>
              <a:buChar char="Ø"/>
            </a:pPr>
            <a:r>
              <a:rPr lang="en-GB" b="1" dirty="0" err="1"/>
              <a:t>Fondements</a:t>
            </a:r>
            <a:r>
              <a:rPr lang="en-GB" b="1" dirty="0"/>
              <a:t> de la </a:t>
            </a:r>
            <a:r>
              <a:rPr lang="en-GB" b="1" dirty="0" err="1"/>
              <a:t>législation</a:t>
            </a:r>
            <a:r>
              <a:rPr lang="en-GB" b="1" dirty="0"/>
              <a:t> et de la pratique pour les  </a:t>
            </a:r>
            <a:r>
              <a:rPr lang="en-GB" b="1" dirty="0" err="1"/>
              <a:t>demandes</a:t>
            </a:r>
            <a:r>
              <a:rPr lang="en-GB" b="1" dirty="0"/>
              <a:t> </a:t>
            </a:r>
            <a:r>
              <a:rPr lang="en-GB" b="1" dirty="0" err="1"/>
              <a:t>d’entraide</a:t>
            </a:r>
            <a:r>
              <a:rPr lang="en-GB" b="1" dirty="0"/>
              <a:t> </a:t>
            </a:r>
            <a:r>
              <a:rPr lang="en-GB" b="1" dirty="0" err="1"/>
              <a:t>judiciares</a:t>
            </a:r>
            <a:endParaRPr lang="en-GB" b="1" dirty="0"/>
          </a:p>
          <a:p>
            <a:pPr marL="342900" indent="-342900">
              <a:buFont typeface="Wingdings" pitchFamily="2" charset="2"/>
              <a:buChar char="Ø"/>
            </a:pPr>
            <a:r>
              <a:rPr lang="en-GB" b="1" dirty="0"/>
              <a:t>Nous </a:t>
            </a:r>
            <a:r>
              <a:rPr lang="en-GB" b="1" dirty="0" err="1"/>
              <a:t>avons</a:t>
            </a:r>
            <a:r>
              <a:rPr lang="en-GB" b="1" dirty="0"/>
              <a:t> </a:t>
            </a:r>
            <a:r>
              <a:rPr lang="en-GB" b="1" dirty="0" err="1"/>
              <a:t>compris</a:t>
            </a:r>
            <a:r>
              <a:rPr lang="en-GB" b="1" dirty="0"/>
              <a:t> les :</a:t>
            </a:r>
          </a:p>
          <a:p>
            <a:pPr marL="342900" indent="-342900">
              <a:buFont typeface="Wingdings" pitchFamily="2" charset="2"/>
              <a:buChar char="Ø"/>
            </a:pPr>
            <a:r>
              <a:rPr lang="en-GB" b="1" dirty="0" err="1"/>
              <a:t>Principes</a:t>
            </a:r>
            <a:r>
              <a:rPr lang="en-GB" b="1" dirty="0"/>
              <a:t> </a:t>
            </a:r>
            <a:r>
              <a:rPr lang="en-GB" b="1" dirty="0" err="1"/>
              <a:t>d'enquête</a:t>
            </a:r>
            <a:r>
              <a:rPr lang="en-GB" b="1" dirty="0"/>
              <a:t> </a:t>
            </a:r>
            <a:r>
              <a:rPr lang="en-GB" b="1" dirty="0" err="1"/>
              <a:t>relatifs</a:t>
            </a:r>
            <a:r>
              <a:rPr lang="en-GB" b="1" dirty="0"/>
              <a:t> </a:t>
            </a:r>
            <a:r>
              <a:rPr lang="en-GB" b="1" dirty="0" err="1"/>
              <a:t>à</a:t>
            </a:r>
            <a:r>
              <a:rPr lang="en-GB" b="1" dirty="0"/>
              <a:t> la </a:t>
            </a:r>
            <a:r>
              <a:rPr lang="en-GB" b="1" dirty="0" err="1"/>
              <a:t>cybercriminalité</a:t>
            </a:r>
            <a:endParaRPr lang="en-GB" b="1" dirty="0"/>
          </a:p>
          <a:p>
            <a:pPr marL="342900" indent="-342900">
              <a:buFont typeface="Wingdings" pitchFamily="2" charset="2"/>
              <a:buChar char="Ø"/>
            </a:pPr>
            <a:r>
              <a:rPr lang="en-GB" b="1" dirty="0" err="1"/>
              <a:t>Possibilités</a:t>
            </a:r>
            <a:r>
              <a:rPr lang="en-GB" b="1" dirty="0"/>
              <a:t> </a:t>
            </a:r>
            <a:r>
              <a:rPr lang="en-GB" b="1" dirty="0" err="1"/>
              <a:t>en</a:t>
            </a:r>
            <a:r>
              <a:rPr lang="en-GB" b="1" dirty="0"/>
              <a:t> matière de </a:t>
            </a:r>
            <a:r>
              <a:rPr lang="en-GB" b="1" dirty="0" err="1"/>
              <a:t>législation</a:t>
            </a:r>
            <a:r>
              <a:rPr lang="en-GB" b="1" dirty="0"/>
              <a:t> </a:t>
            </a:r>
            <a:r>
              <a:rPr lang="en-GB" b="1" dirty="0" err="1"/>
              <a:t>nationale</a:t>
            </a:r>
            <a:endParaRPr lang="en-GB" b="1" dirty="0"/>
          </a:p>
        </p:txBody>
      </p:sp>
      <p:pic>
        <p:nvPicPr>
          <p:cNvPr id="9" name="Picture 8">
            <a:extLst>
              <a:ext uri="{FF2B5EF4-FFF2-40B4-BE49-F238E27FC236}">
                <a16:creationId xmlns:a16="http://schemas.microsoft.com/office/drawing/2014/main"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3696859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Les </a:t>
            </a:r>
            <a:r>
              <a:rPr lang="en-GB" sz="3200" dirty="0" err="1">
                <a:latin typeface="Verdana" panose="020B0604030504040204" pitchFamily="34" charset="0"/>
                <a:ea typeface="Verdana" panose="020B0604030504040204" pitchFamily="34" charset="0"/>
              </a:rPr>
              <a:t>autorités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compétentes</a:t>
            </a:r>
            <a:r>
              <a:rPr lang="en-GB" sz="3200" dirty="0">
                <a:latin typeface="Verdana" panose="020B0604030504040204" pitchFamily="34" charset="0"/>
                <a:ea typeface="Verdana" panose="020B0604030504040204" pitchFamily="34" charset="0"/>
              </a:rPr>
              <a:t> </a:t>
            </a: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matière de </a:t>
            </a:r>
            <a:r>
              <a:rPr lang="en-GB" sz="3200" dirty="0" err="1">
                <a:latin typeface="Verdana" panose="020B0604030504040204" pitchFamily="34" charset="0"/>
                <a:ea typeface="Verdana" panose="020B0604030504040204" pitchFamily="34" charset="0"/>
              </a:rPr>
              <a:t>cybercriminalité</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a16="http://schemas.microsoft.com/office/drawing/2014/main" id="{7FA81925-418B-D44C-9255-2AEBBFBC0ADA}"/>
              </a:ext>
            </a:extLst>
          </p:cNvPr>
          <p:cNvSpPr/>
          <p:nvPr/>
        </p:nvSpPr>
        <p:spPr>
          <a:xfrm>
            <a:off x="223284" y="1198872"/>
            <a:ext cx="4786598" cy="5139869"/>
          </a:xfrm>
          <a:prstGeom prst="rect">
            <a:avLst/>
          </a:prstGeom>
        </p:spPr>
        <p:txBody>
          <a:bodyPr wrap="square">
            <a:spAutoFit/>
          </a:bodyPr>
          <a:lstStyle/>
          <a:p>
            <a:pPr algn="just"/>
            <a:r>
              <a:rPr lang="en-GB" sz="2050" dirty="0">
                <a:solidFill>
                  <a:srgbClr val="FF0000"/>
                </a:solidFill>
              </a:rPr>
              <a:t>Nous </a:t>
            </a:r>
            <a:r>
              <a:rPr lang="en-GB" sz="2050" dirty="0" err="1">
                <a:solidFill>
                  <a:srgbClr val="FF0000"/>
                </a:solidFill>
              </a:rPr>
              <a:t>allons</a:t>
            </a:r>
            <a:r>
              <a:rPr lang="en-GB" sz="2050" dirty="0">
                <a:solidFill>
                  <a:srgbClr val="FF0000"/>
                </a:solidFill>
              </a:rPr>
              <a:t> </a:t>
            </a:r>
            <a:r>
              <a:rPr lang="en-GB" sz="2050" dirty="0" err="1">
                <a:solidFill>
                  <a:srgbClr val="FF0000"/>
                </a:solidFill>
              </a:rPr>
              <a:t>maintenant</a:t>
            </a:r>
            <a:r>
              <a:rPr lang="en-GB" sz="2050" dirty="0">
                <a:solidFill>
                  <a:srgbClr val="FF0000"/>
                </a:solidFill>
              </a:rPr>
              <a:t> </a:t>
            </a:r>
            <a:r>
              <a:rPr lang="en-GB" sz="2050" dirty="0" err="1">
                <a:solidFill>
                  <a:srgbClr val="FF0000"/>
                </a:solidFill>
              </a:rPr>
              <a:t>mettre</a:t>
            </a:r>
            <a:r>
              <a:rPr lang="en-GB" sz="2050" dirty="0">
                <a:solidFill>
                  <a:srgbClr val="FF0000"/>
                </a:solidFill>
              </a:rPr>
              <a:t> </a:t>
            </a:r>
            <a:r>
              <a:rPr lang="en-GB" sz="2050" dirty="0" err="1">
                <a:solidFill>
                  <a:srgbClr val="FF0000"/>
                </a:solidFill>
              </a:rPr>
              <a:t>en</a:t>
            </a:r>
            <a:r>
              <a:rPr lang="en-GB" sz="2050" dirty="0">
                <a:solidFill>
                  <a:srgbClr val="FF0000"/>
                </a:solidFill>
              </a:rPr>
              <a:t> pratique </a:t>
            </a:r>
            <a:r>
              <a:rPr lang="en-GB" sz="2050" dirty="0" err="1">
                <a:solidFill>
                  <a:srgbClr val="FF0000"/>
                </a:solidFill>
              </a:rPr>
              <a:t>toutes</a:t>
            </a:r>
            <a:r>
              <a:rPr lang="en-GB" sz="2050" dirty="0">
                <a:solidFill>
                  <a:srgbClr val="FF0000"/>
                </a:solidFill>
              </a:rPr>
              <a:t> </a:t>
            </a:r>
            <a:r>
              <a:rPr lang="en-GB" sz="2050" dirty="0" err="1">
                <a:solidFill>
                  <a:srgbClr val="FF0000"/>
                </a:solidFill>
              </a:rPr>
              <a:t>ces</a:t>
            </a:r>
            <a:r>
              <a:rPr lang="en-GB" sz="2050" dirty="0">
                <a:solidFill>
                  <a:srgbClr val="FF0000"/>
                </a:solidFill>
              </a:rPr>
              <a:t> </a:t>
            </a:r>
            <a:r>
              <a:rPr lang="en-GB" sz="2050" dirty="0" err="1">
                <a:solidFill>
                  <a:srgbClr val="FF0000"/>
                </a:solidFill>
              </a:rPr>
              <a:t>formidables</a:t>
            </a:r>
            <a:r>
              <a:rPr lang="en-GB" sz="2050" dirty="0">
                <a:solidFill>
                  <a:srgbClr val="FF0000"/>
                </a:solidFill>
              </a:rPr>
              <a:t> </a:t>
            </a:r>
            <a:r>
              <a:rPr lang="en-GB" sz="2050" dirty="0" err="1">
                <a:solidFill>
                  <a:srgbClr val="FF0000"/>
                </a:solidFill>
              </a:rPr>
              <a:t>nouvelles</a:t>
            </a:r>
            <a:r>
              <a:rPr lang="en-GB" sz="2050" dirty="0">
                <a:solidFill>
                  <a:srgbClr val="FF0000"/>
                </a:solidFill>
              </a:rPr>
              <a:t> </a:t>
            </a:r>
            <a:r>
              <a:rPr lang="en-GB" sz="2050" dirty="0" err="1">
                <a:solidFill>
                  <a:srgbClr val="FF0000"/>
                </a:solidFill>
              </a:rPr>
              <a:t>connaissances</a:t>
            </a:r>
            <a:r>
              <a:rPr lang="en-GB" sz="2050" dirty="0">
                <a:solidFill>
                  <a:srgbClr val="FF0000"/>
                </a:solidFill>
              </a:rPr>
              <a:t> !</a:t>
            </a:r>
          </a:p>
          <a:p>
            <a:pPr algn="just"/>
            <a:endParaRPr lang="en-GB" sz="2050" dirty="0">
              <a:solidFill>
                <a:srgbClr val="FF0000"/>
              </a:solidFill>
            </a:endParaRPr>
          </a:p>
          <a:p>
            <a:pPr marL="342900" indent="-342900" algn="just">
              <a:buFont typeface="Wingdings" pitchFamily="2" charset="2"/>
              <a:buChar char="Ø"/>
            </a:pPr>
            <a:r>
              <a:rPr lang="en-GB" sz="2050" dirty="0"/>
              <a:t>Nous </a:t>
            </a:r>
            <a:r>
              <a:rPr lang="en-GB" sz="2050" dirty="0" err="1"/>
              <a:t>devons</a:t>
            </a:r>
            <a:r>
              <a:rPr lang="en-GB" sz="2050" dirty="0"/>
              <a:t> nous </a:t>
            </a:r>
            <a:r>
              <a:rPr lang="en-GB" sz="2050" dirty="0" err="1"/>
              <a:t>diviser</a:t>
            </a:r>
            <a:r>
              <a:rPr lang="en-GB" sz="2050" dirty="0"/>
              <a:t> </a:t>
            </a:r>
            <a:r>
              <a:rPr lang="en-GB" sz="2050" dirty="0" err="1"/>
              <a:t>en</a:t>
            </a:r>
            <a:r>
              <a:rPr lang="en-GB" sz="2050" dirty="0"/>
              <a:t> </a:t>
            </a:r>
            <a:r>
              <a:rPr lang="en-GB" sz="2050" dirty="0" err="1"/>
              <a:t>groupes</a:t>
            </a:r>
            <a:r>
              <a:rPr lang="en-GB" sz="2050" dirty="0"/>
              <a:t> de travail de 4 </a:t>
            </a:r>
            <a:r>
              <a:rPr lang="en-GB" sz="2050" dirty="0" err="1"/>
              <a:t>à</a:t>
            </a:r>
            <a:r>
              <a:rPr lang="en-GB" sz="2050" dirty="0"/>
              <a:t> 5 </a:t>
            </a:r>
            <a:r>
              <a:rPr lang="en-GB" sz="2050" dirty="0" err="1"/>
              <a:t>délégués</a:t>
            </a:r>
            <a:endParaRPr lang="en-GB" sz="2050" dirty="0"/>
          </a:p>
          <a:p>
            <a:pPr marL="342900" indent="-342900" algn="just">
              <a:buFont typeface="Wingdings" pitchFamily="2" charset="2"/>
              <a:buChar char="Ø"/>
            </a:pPr>
            <a:r>
              <a:rPr lang="en-GB" sz="2050" dirty="0"/>
              <a:t>Les </a:t>
            </a:r>
            <a:r>
              <a:rPr lang="en-GB" sz="2050" dirty="0" err="1"/>
              <a:t>délégués</a:t>
            </a:r>
            <a:r>
              <a:rPr lang="en-GB" sz="2050" dirty="0"/>
              <a:t> </a:t>
            </a:r>
            <a:r>
              <a:rPr lang="en-GB" sz="2050" dirty="0" err="1"/>
              <a:t>doivent</a:t>
            </a:r>
            <a:r>
              <a:rPr lang="en-GB" sz="2050" dirty="0"/>
              <a:t> </a:t>
            </a:r>
            <a:r>
              <a:rPr lang="en-GB" sz="2050" dirty="0" err="1"/>
              <a:t>rejoindre</a:t>
            </a:r>
            <a:r>
              <a:rPr lang="en-GB" sz="2050" dirty="0"/>
              <a:t> </a:t>
            </a:r>
            <a:r>
              <a:rPr lang="en-GB" sz="2050" dirty="0" err="1"/>
              <a:t>leur</a:t>
            </a:r>
            <a:r>
              <a:rPr lang="en-GB" sz="2050" dirty="0"/>
              <a:t> </a:t>
            </a:r>
            <a:r>
              <a:rPr lang="en-GB" sz="2050" dirty="0" err="1"/>
              <a:t>groupe</a:t>
            </a:r>
            <a:endParaRPr lang="en-GB" sz="2050" dirty="0"/>
          </a:p>
          <a:p>
            <a:pPr marL="342900" indent="-342900" algn="just">
              <a:buFont typeface="Wingdings" pitchFamily="2" charset="2"/>
              <a:buChar char="Ø"/>
            </a:pPr>
            <a:r>
              <a:rPr lang="en-GB" sz="2050" dirty="0" err="1"/>
              <a:t>Chaque</a:t>
            </a:r>
            <a:r>
              <a:rPr lang="en-GB" sz="2050" dirty="0"/>
              <a:t> </a:t>
            </a:r>
            <a:r>
              <a:rPr lang="en-GB" sz="2050" dirty="0" err="1"/>
              <a:t>groupe</a:t>
            </a:r>
            <a:r>
              <a:rPr lang="en-GB" sz="2050" dirty="0"/>
              <a:t> </a:t>
            </a:r>
            <a:r>
              <a:rPr lang="en-GB" sz="2050" dirty="0" err="1"/>
              <a:t>recevra</a:t>
            </a:r>
            <a:r>
              <a:rPr lang="en-GB" sz="2050" dirty="0"/>
              <a:t> </a:t>
            </a:r>
            <a:r>
              <a:rPr lang="en-GB" sz="2050" dirty="0" err="1"/>
              <a:t>une</a:t>
            </a:r>
            <a:r>
              <a:rPr lang="en-GB" sz="2050" dirty="0"/>
              <a:t> étude de </a:t>
            </a:r>
            <a:r>
              <a:rPr lang="en-GB" sz="2050" dirty="0" err="1"/>
              <a:t>cas</a:t>
            </a:r>
            <a:r>
              <a:rPr lang="en-GB" sz="2050" dirty="0"/>
              <a:t> </a:t>
            </a:r>
            <a:r>
              <a:rPr lang="en-GB" sz="2050" dirty="0" err="1"/>
              <a:t>complète</a:t>
            </a:r>
            <a:r>
              <a:rPr lang="en-GB" sz="2050" dirty="0"/>
              <a:t> </a:t>
            </a:r>
            <a:r>
              <a:rPr lang="en-GB" sz="2050" dirty="0" err="1"/>
              <a:t>ou</a:t>
            </a:r>
            <a:r>
              <a:rPr lang="en-GB" sz="2050" dirty="0"/>
              <a:t> </a:t>
            </a:r>
            <a:r>
              <a:rPr lang="en-GB" sz="2050" dirty="0" err="1"/>
              <a:t>partielle</a:t>
            </a:r>
            <a:endParaRPr lang="en-GB" sz="2050" dirty="0"/>
          </a:p>
          <a:p>
            <a:pPr marL="342900" indent="-342900" algn="just">
              <a:buFont typeface="Wingdings" pitchFamily="2" charset="2"/>
              <a:buChar char="Ø"/>
            </a:pPr>
            <a:r>
              <a:rPr lang="en-GB" sz="2050" dirty="0"/>
              <a:t>Le temps </a:t>
            </a:r>
            <a:r>
              <a:rPr lang="en-GB" sz="2050" dirty="0" err="1"/>
              <a:t>alloué</a:t>
            </a:r>
            <a:r>
              <a:rPr lang="en-GB" sz="2050" dirty="0"/>
              <a:t> </a:t>
            </a:r>
            <a:r>
              <a:rPr lang="en-GB" sz="2050" dirty="0" err="1"/>
              <a:t>à</a:t>
            </a:r>
            <a:r>
              <a:rPr lang="en-GB" sz="2050" dirty="0"/>
              <a:t> </a:t>
            </a:r>
            <a:r>
              <a:rPr lang="en-GB" sz="2050" dirty="0" err="1"/>
              <a:t>l'analyse</a:t>
            </a:r>
            <a:r>
              <a:rPr lang="en-GB" sz="2050" dirty="0"/>
              <a:t> et </a:t>
            </a:r>
            <a:r>
              <a:rPr lang="en-GB" sz="2050" dirty="0" err="1"/>
              <a:t>à</a:t>
            </a:r>
            <a:r>
              <a:rPr lang="en-GB" sz="2050" dirty="0"/>
              <a:t> la </a:t>
            </a:r>
            <a:r>
              <a:rPr lang="en-GB" sz="2050" dirty="0" err="1"/>
              <a:t>préparation</a:t>
            </a:r>
            <a:r>
              <a:rPr lang="en-GB" sz="2050" dirty="0"/>
              <a:t> du rapport sur </a:t>
            </a:r>
            <a:r>
              <a:rPr lang="en-GB" sz="2050" dirty="0" err="1"/>
              <a:t>l'affaire</a:t>
            </a:r>
            <a:r>
              <a:rPr lang="en-GB" sz="2050" dirty="0"/>
              <a:t> est </a:t>
            </a:r>
            <a:r>
              <a:rPr lang="en-GB" sz="2050" dirty="0" err="1"/>
              <a:t>d’environ</a:t>
            </a:r>
            <a:r>
              <a:rPr lang="en-GB" sz="2050" dirty="0"/>
              <a:t>  40 minutes</a:t>
            </a:r>
          </a:p>
          <a:p>
            <a:pPr marL="342900" indent="-342900" algn="just">
              <a:buFont typeface="Wingdings" pitchFamily="2" charset="2"/>
              <a:buChar char="Ø"/>
            </a:pPr>
            <a:r>
              <a:rPr lang="en-GB" sz="2050" dirty="0"/>
              <a:t>10-15 minutes pour la </a:t>
            </a:r>
            <a:r>
              <a:rPr lang="en-GB" sz="2050" dirty="0" err="1"/>
              <a:t>présentation</a:t>
            </a:r>
            <a:r>
              <a:rPr lang="en-GB" sz="2050" dirty="0"/>
              <a:t> des conclusions du </a:t>
            </a:r>
            <a:r>
              <a:rPr lang="en-GB" sz="2050" dirty="0" err="1"/>
              <a:t>groupe</a:t>
            </a:r>
            <a:r>
              <a:rPr lang="en-GB" sz="2050" dirty="0"/>
              <a:t> par le rapporteur du </a:t>
            </a:r>
            <a:r>
              <a:rPr lang="en-GB" sz="2050" dirty="0" err="1"/>
              <a:t>groupe</a:t>
            </a:r>
            <a:r>
              <a:rPr lang="en-GB" sz="2050" dirty="0"/>
              <a:t> </a:t>
            </a:r>
            <a:r>
              <a:rPr lang="en-GB" sz="2050" dirty="0" err="1"/>
              <a:t>ou</a:t>
            </a:r>
            <a:r>
              <a:rPr lang="en-GB" sz="2050" dirty="0"/>
              <a:t> par </a:t>
            </a:r>
            <a:r>
              <a:rPr lang="en-GB" sz="2050" dirty="0" err="1"/>
              <a:t>l'ensemble</a:t>
            </a:r>
            <a:r>
              <a:rPr lang="en-GB" sz="2050" dirty="0"/>
              <a:t> du </a:t>
            </a:r>
            <a:r>
              <a:rPr lang="en-GB" sz="2050" dirty="0" err="1"/>
              <a:t>groupe</a:t>
            </a:r>
            <a:endParaRPr lang="en-GB" sz="2050" dirty="0"/>
          </a:p>
        </p:txBody>
      </p:sp>
      <p:pic>
        <p:nvPicPr>
          <p:cNvPr id="8" name="Picture 7">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Introduction</a:t>
            </a:r>
          </a:p>
        </p:txBody>
      </p:sp>
      <p:sp>
        <p:nvSpPr>
          <p:cNvPr id="12" name="Slide Number Placeholder 1">
            <a:extLst>
              <a:ext uri="{FF2B5EF4-FFF2-40B4-BE49-F238E27FC236}">
                <a16:creationId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dirty="0"/>
          </a:p>
        </p:txBody>
      </p:sp>
      <p:sp>
        <p:nvSpPr>
          <p:cNvPr id="2" name="TextBox 1">
            <a:extLst>
              <a:ext uri="{FF2B5EF4-FFF2-40B4-BE49-F238E27FC236}">
                <a16:creationId xmlns:a16="http://schemas.microsoft.com/office/drawing/2014/main" id="{2D55F042-EB1B-2D4E-B000-C484B86870D4}"/>
              </a:ext>
            </a:extLst>
          </p:cNvPr>
          <p:cNvSpPr txBox="1"/>
          <p:nvPr/>
        </p:nvSpPr>
        <p:spPr>
          <a:xfrm>
            <a:off x="1030310" y="2625873"/>
            <a:ext cx="5653825" cy="646331"/>
          </a:xfrm>
          <a:prstGeom prst="rect">
            <a:avLst/>
          </a:prstGeom>
          <a:noFill/>
        </p:spPr>
        <p:txBody>
          <a:bodyPr wrap="square" rtlCol="0">
            <a:spAutoFit/>
          </a:bodyPr>
          <a:lstStyle/>
          <a:p>
            <a:pPr algn="ctr"/>
            <a:r>
              <a:rPr lang="en-US" sz="3600" dirty="0"/>
              <a:t>ÊTES-VOUS PRETS?</a:t>
            </a:r>
          </a:p>
        </p:txBody>
      </p:sp>
    </p:spTree>
    <p:extLst>
      <p:ext uri="{BB962C8B-B14F-4D97-AF65-F5344CB8AC3E}">
        <p14:creationId xmlns:p14="http://schemas.microsoft.com/office/powerpoint/2010/main" val="354957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latin typeface="Verdana" panose="020B0604030504040204" pitchFamily="34" charset="0"/>
                <a:ea typeface="Verdana" panose="020B0604030504040204" pitchFamily="34" charset="0"/>
              </a:rPr>
              <a:t>Renforcement</a:t>
            </a:r>
            <a:r>
              <a:rPr lang="en-GB" sz="3200" dirty="0">
                <a:latin typeface="Verdana" panose="020B0604030504040204" pitchFamily="34" charset="0"/>
                <a:ea typeface="Verdana" panose="020B0604030504040204" pitchFamily="34" charset="0"/>
              </a:rPr>
              <a:t> des compétences </a:t>
            </a:r>
            <a:r>
              <a:rPr lang="en-GB" sz="3200" dirty="0" err="1">
                <a:latin typeface="Verdana" panose="020B0604030504040204" pitchFamily="34" charset="0"/>
                <a:ea typeface="Verdana" panose="020B0604030504040204" pitchFamily="34" charset="0"/>
              </a:rPr>
              <a:t>en</a:t>
            </a:r>
            <a:r>
              <a:rPr lang="en-GB" sz="3200" dirty="0">
                <a:latin typeface="Verdana" panose="020B0604030504040204" pitchFamily="34" charset="0"/>
                <a:ea typeface="Verdana" panose="020B0604030504040204" pitchFamily="34" charset="0"/>
              </a:rPr>
              <a:t> matière de </a:t>
            </a:r>
            <a:r>
              <a:rPr lang="en-GB" sz="3200" dirty="0" err="1">
                <a:latin typeface="Verdana" panose="020B0604030504040204" pitchFamily="34" charset="0"/>
                <a:ea typeface="Verdana" panose="020B0604030504040204" pitchFamily="34" charset="0"/>
              </a:rPr>
              <a:t>cybercriminalité</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en-US" sz="4000" b="1" dirty="0" err="1">
                <a:latin typeface="+mj-lt"/>
              </a:rPr>
              <a:t>Deuxième</a:t>
            </a:r>
            <a:r>
              <a:rPr lang="en-US" sz="4000" b="1" dirty="0">
                <a:latin typeface="+mj-lt"/>
              </a:rPr>
              <a:t> </a:t>
            </a:r>
            <a:r>
              <a:rPr lang="en-US" sz="4000" b="1" dirty="0" err="1">
                <a:latin typeface="+mj-lt"/>
              </a:rPr>
              <a:t>partie</a:t>
            </a:r>
            <a:r>
              <a:rPr lang="en-US" sz="4000" b="1" dirty="0">
                <a:latin typeface="+mj-lt"/>
              </a:rPr>
              <a:t> Étude de </a:t>
            </a:r>
            <a:r>
              <a:rPr lang="en-US" sz="4000" b="1" dirty="0" err="1">
                <a:latin typeface="+mj-lt"/>
              </a:rPr>
              <a:t>cas</a:t>
            </a:r>
            <a:endParaRPr lang="en-US" sz="4000" b="1" dirty="0">
              <a:latin typeface="+mj-lt"/>
            </a:endParaRPr>
          </a:p>
        </p:txBody>
      </p:sp>
    </p:spTree>
    <p:extLst>
      <p:ext uri="{BB962C8B-B14F-4D97-AF65-F5344CB8AC3E}">
        <p14:creationId xmlns:p14="http://schemas.microsoft.com/office/powerpoint/2010/main" val="1825606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Qui </a:t>
            </a:r>
            <a:r>
              <a:rPr lang="en-GB" sz="3200" dirty="0" err="1">
                <a:latin typeface="Verdana" panose="020B0604030504040204" pitchFamily="34" charset="0"/>
                <a:ea typeface="Verdana" panose="020B0604030504040204" pitchFamily="34" charset="0"/>
              </a:rPr>
              <a:t>suis</a:t>
            </a:r>
            <a:r>
              <a:rPr lang="en-GB" sz="3200" dirty="0">
                <a:latin typeface="Verdana" panose="020B0604030504040204" pitchFamily="34" charset="0"/>
                <a:ea typeface="Verdana" panose="020B0604030504040204" pitchFamily="34" charset="0"/>
              </a:rPr>
              <a:t>-je?</a:t>
            </a: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US" i="1" dirty="0"/>
              <a:t>Les services de police d'un pays A </a:t>
            </a:r>
            <a:r>
              <a:rPr lang="en-US" i="1" dirty="0" err="1"/>
              <a:t>ont</a:t>
            </a:r>
            <a:r>
              <a:rPr lang="en-US" i="1" dirty="0"/>
              <a:t> </a:t>
            </a:r>
            <a:r>
              <a:rPr lang="en-US" i="1" dirty="0" err="1"/>
              <a:t>commencé</a:t>
            </a:r>
            <a:r>
              <a:rPr lang="en-US" i="1" dirty="0"/>
              <a:t> </a:t>
            </a:r>
            <a:r>
              <a:rPr lang="en-US" i="1" dirty="0" err="1"/>
              <a:t>à</a:t>
            </a:r>
            <a:r>
              <a:rPr lang="en-US" i="1" dirty="0"/>
              <a:t> </a:t>
            </a:r>
            <a:r>
              <a:rPr lang="en-US" i="1" dirty="0" err="1"/>
              <a:t>recevoir</a:t>
            </a:r>
            <a:r>
              <a:rPr lang="en-US" i="1" dirty="0"/>
              <a:t> de </a:t>
            </a:r>
            <a:r>
              <a:rPr lang="en-US" i="1" dirty="0" err="1"/>
              <a:t>nombreuses</a:t>
            </a:r>
            <a:r>
              <a:rPr lang="en-US" i="1" dirty="0"/>
              <a:t> </a:t>
            </a:r>
            <a:r>
              <a:rPr lang="en-US" i="1" dirty="0" err="1"/>
              <a:t>plaintes</a:t>
            </a:r>
            <a:r>
              <a:rPr lang="en-US" i="1" dirty="0"/>
              <a:t> de </a:t>
            </a:r>
            <a:r>
              <a:rPr lang="en-US" i="1" dirty="0" err="1"/>
              <a:t>citoyens</a:t>
            </a:r>
            <a:r>
              <a:rPr lang="en-US" i="1" dirty="0"/>
              <a:t> </a:t>
            </a:r>
            <a:r>
              <a:rPr lang="en-US" i="1" dirty="0" err="1"/>
              <a:t>concernant</a:t>
            </a:r>
            <a:r>
              <a:rPr lang="en-US" i="1" dirty="0"/>
              <a:t> </a:t>
            </a:r>
            <a:r>
              <a:rPr lang="en-US" i="1" dirty="0" err="1"/>
              <a:t>d'étranges</a:t>
            </a:r>
            <a:r>
              <a:rPr lang="en-US" i="1" dirty="0"/>
              <a:t> </a:t>
            </a:r>
            <a:r>
              <a:rPr lang="en-US" i="1" dirty="0" err="1"/>
              <a:t>cas</a:t>
            </a:r>
            <a:r>
              <a:rPr lang="en-US" i="1" dirty="0"/>
              <a:t> de jeux </a:t>
            </a:r>
            <a:r>
              <a:rPr lang="en-US" i="1" dirty="0" err="1"/>
              <a:t>primés</a:t>
            </a:r>
            <a:r>
              <a:rPr lang="en-US" i="1" dirty="0"/>
              <a:t> </a:t>
            </a:r>
            <a:r>
              <a:rPr lang="en-US" i="1" dirty="0" err="1"/>
              <a:t>organisés</a:t>
            </a:r>
            <a:r>
              <a:rPr lang="en-US" i="1" dirty="0"/>
              <a:t> sur les </a:t>
            </a:r>
            <a:r>
              <a:rPr lang="en-US" i="1" dirty="0" err="1"/>
              <a:t>réseaux</a:t>
            </a:r>
            <a:r>
              <a:rPr lang="en-US" i="1" dirty="0"/>
              <a:t> de </a:t>
            </a:r>
            <a:r>
              <a:rPr lang="en-US" i="1" dirty="0" err="1"/>
              <a:t>médias</a:t>
            </a:r>
            <a:r>
              <a:rPr lang="en-US" i="1" dirty="0"/>
              <a:t> </a:t>
            </a:r>
            <a:r>
              <a:rPr lang="en-US" i="1" dirty="0" err="1"/>
              <a:t>sociaux</a:t>
            </a:r>
            <a:r>
              <a:rPr lang="en-US" i="1" dirty="0"/>
              <a:t> par des marques </a:t>
            </a:r>
            <a:r>
              <a:rPr lang="en-US" i="1" dirty="0" err="1"/>
              <a:t>connues</a:t>
            </a:r>
            <a:r>
              <a:rPr lang="en-US" i="1" dirty="0"/>
              <a:t> dans </a:t>
            </a:r>
            <a:r>
              <a:rPr lang="en-US" i="1" dirty="0" err="1"/>
              <a:t>différents</a:t>
            </a:r>
            <a:r>
              <a:rPr lang="en-US" i="1" dirty="0"/>
              <a:t> </a:t>
            </a:r>
            <a:r>
              <a:rPr lang="en-US" i="1" dirty="0" err="1"/>
              <a:t>domaines</a:t>
            </a:r>
            <a:r>
              <a:rPr lang="en-US" i="1" dirty="0"/>
              <a:t> </a:t>
            </a:r>
            <a:r>
              <a:rPr lang="en-US" i="1" dirty="0" err="1"/>
              <a:t>commerciaux</a:t>
            </a:r>
            <a:r>
              <a:rPr lang="en-US" i="1" dirty="0"/>
              <a:t>.</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Les prix </a:t>
            </a:r>
            <a:r>
              <a:rPr lang="en-US" i="1" dirty="0" err="1"/>
              <a:t>gagnés</a:t>
            </a:r>
            <a:r>
              <a:rPr lang="en-US" i="1" dirty="0"/>
              <a:t> </a:t>
            </a:r>
            <a:r>
              <a:rPr lang="en-US" i="1" dirty="0" err="1"/>
              <a:t>sont</a:t>
            </a:r>
            <a:r>
              <a:rPr lang="en-US" i="1" dirty="0"/>
              <a:t> </a:t>
            </a:r>
            <a:r>
              <a:rPr lang="en-US" i="1" dirty="0" err="1"/>
              <a:t>différents</a:t>
            </a:r>
            <a:r>
              <a:rPr lang="en-US" i="1" dirty="0"/>
              <a:t> et </a:t>
            </a:r>
            <a:r>
              <a:rPr lang="en-US" i="1" dirty="0" err="1"/>
              <a:t>tentants</a:t>
            </a:r>
            <a:r>
              <a:rPr lang="en-US" i="1" dirty="0"/>
              <a:t>, </a:t>
            </a:r>
            <a:r>
              <a:rPr lang="en-US" i="1" dirty="0" err="1"/>
              <a:t>allant</a:t>
            </a:r>
            <a:r>
              <a:rPr lang="en-US" i="1" dirty="0"/>
              <a:t> de coupons de </a:t>
            </a:r>
            <a:r>
              <a:rPr lang="en-US" i="1" dirty="0" err="1"/>
              <a:t>réduction</a:t>
            </a:r>
            <a:r>
              <a:rPr lang="en-US" i="1" dirty="0"/>
              <a:t> du </a:t>
            </a:r>
            <a:r>
              <a:rPr lang="en-US" i="1" dirty="0" err="1"/>
              <a:t>marché</a:t>
            </a:r>
            <a:r>
              <a:rPr lang="en-US" i="1" dirty="0"/>
              <a:t> </a:t>
            </a:r>
            <a:r>
              <a:rPr lang="en-US" i="1" dirty="0" err="1"/>
              <a:t>à</a:t>
            </a:r>
            <a:r>
              <a:rPr lang="en-US" i="1" dirty="0"/>
              <a:t> des </a:t>
            </a:r>
            <a:r>
              <a:rPr lang="en-US" i="1" dirty="0" err="1"/>
              <a:t>téléphones</a:t>
            </a:r>
            <a:r>
              <a:rPr lang="en-US" i="1" dirty="0"/>
              <a:t> portables </a:t>
            </a:r>
            <a:r>
              <a:rPr lang="en-US" i="1" dirty="0" err="1"/>
              <a:t>ou</a:t>
            </a:r>
            <a:r>
              <a:rPr lang="en-US" i="1" dirty="0"/>
              <a:t> des </a:t>
            </a:r>
            <a:r>
              <a:rPr lang="en-US" i="1" dirty="0" err="1"/>
              <a:t>ordinateurs</a:t>
            </a:r>
            <a:r>
              <a:rPr lang="en-US" i="1" dirty="0"/>
              <a:t> portables </a:t>
            </a:r>
            <a:r>
              <a:rPr lang="en-US" i="1" dirty="0" err="1"/>
              <a:t>coûteux</a:t>
            </a:r>
            <a:r>
              <a:rPr lang="en-US" i="1" dirty="0"/>
              <a:t>.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Les jeux </a:t>
            </a:r>
            <a:r>
              <a:rPr lang="en-US" i="1" dirty="0" err="1"/>
              <a:t>sont</a:t>
            </a:r>
            <a:r>
              <a:rPr lang="en-US" i="1" dirty="0"/>
              <a:t> </a:t>
            </a:r>
            <a:r>
              <a:rPr lang="en-US" i="1" dirty="0" err="1"/>
              <a:t>organisés</a:t>
            </a:r>
            <a:r>
              <a:rPr lang="en-US" i="1" dirty="0"/>
              <a:t> sur les </a:t>
            </a:r>
            <a:r>
              <a:rPr lang="en-US" i="1" dirty="0" err="1"/>
              <a:t>réseaux</a:t>
            </a:r>
            <a:r>
              <a:rPr lang="en-US" i="1" dirty="0"/>
              <a:t> de </a:t>
            </a:r>
            <a:r>
              <a:rPr lang="en-US" i="1" dirty="0" err="1"/>
              <a:t>médias</a:t>
            </a:r>
            <a:r>
              <a:rPr lang="en-US" i="1" dirty="0"/>
              <a:t> </a:t>
            </a:r>
            <a:r>
              <a:rPr lang="en-US" i="1" dirty="0" err="1"/>
              <a:t>sociaux</a:t>
            </a:r>
            <a:r>
              <a:rPr lang="en-US" i="1" dirty="0"/>
              <a:t> de la </a:t>
            </a:r>
            <a:r>
              <a:rPr lang="en-US" i="1" dirty="0" err="1"/>
              <a:t>même</a:t>
            </a:r>
            <a:r>
              <a:rPr lang="en-US" i="1" dirty="0"/>
              <a:t> manière que sur les </a:t>
            </a:r>
            <a:r>
              <a:rPr lang="en-US" i="1" dirty="0" err="1"/>
              <a:t>canaux</a:t>
            </a:r>
            <a:r>
              <a:rPr lang="en-US" i="1" dirty="0"/>
              <a:t> de communication </a:t>
            </a:r>
            <a:r>
              <a:rPr lang="en-US" i="1" dirty="0" err="1"/>
              <a:t>générale</a:t>
            </a:r>
            <a:r>
              <a:rPr lang="en-US" i="1" dirty="0"/>
              <a:t> les plus </a:t>
            </a:r>
            <a:r>
              <a:rPr lang="en-US" i="1" dirty="0" err="1"/>
              <a:t>populaires</a:t>
            </a:r>
            <a:r>
              <a:rPr lang="en-US" i="1" dirty="0"/>
              <a:t>. Les </a:t>
            </a:r>
            <a:r>
              <a:rPr lang="en-US" i="1" dirty="0" err="1"/>
              <a:t>équipes</a:t>
            </a:r>
            <a:r>
              <a:rPr lang="en-US" i="1" dirty="0"/>
              <a:t> marketing des marques </a:t>
            </a:r>
            <a:r>
              <a:rPr lang="en-US" i="1" dirty="0" err="1"/>
              <a:t>publient</a:t>
            </a:r>
            <a:r>
              <a:rPr lang="en-US" i="1" dirty="0"/>
              <a:t> des </a:t>
            </a:r>
            <a:r>
              <a:rPr lang="en-US" i="1" dirty="0" err="1"/>
              <a:t>annonces</a:t>
            </a:r>
            <a:r>
              <a:rPr lang="en-US" i="1" dirty="0"/>
              <a:t> de jeux et de prix </a:t>
            </a:r>
            <a:r>
              <a:rPr lang="en-US" i="1" dirty="0" err="1"/>
              <a:t>invitant</a:t>
            </a:r>
            <a:r>
              <a:rPr lang="en-US" i="1" dirty="0"/>
              <a:t> </a:t>
            </a:r>
            <a:r>
              <a:rPr lang="en-US" i="1" dirty="0" err="1"/>
              <a:t>toutes</a:t>
            </a:r>
            <a:r>
              <a:rPr lang="en-US" i="1" dirty="0"/>
              <a:t> les </a:t>
            </a:r>
            <a:r>
              <a:rPr lang="en-US" i="1" dirty="0" err="1"/>
              <a:t>personnes</a:t>
            </a:r>
            <a:r>
              <a:rPr lang="en-US" i="1" dirty="0"/>
              <a:t> </a:t>
            </a:r>
            <a:r>
              <a:rPr lang="en-US" i="1" dirty="0" err="1"/>
              <a:t>intéressées</a:t>
            </a:r>
            <a:r>
              <a:rPr lang="en-US" i="1" dirty="0"/>
              <a:t> </a:t>
            </a:r>
            <a:r>
              <a:rPr lang="en-US" i="1" dirty="0" err="1"/>
              <a:t>à</a:t>
            </a:r>
            <a:r>
              <a:rPr lang="en-US" i="1" dirty="0"/>
              <a:t> </a:t>
            </a:r>
            <a:r>
              <a:rPr lang="en-US" i="1" dirty="0" err="1"/>
              <a:t>participer</a:t>
            </a:r>
            <a:r>
              <a:rPr lang="en-US" i="1" dirty="0"/>
              <a:t> </a:t>
            </a:r>
            <a:r>
              <a:rPr lang="en-US" i="1" dirty="0" err="1"/>
              <a:t>en</a:t>
            </a:r>
            <a:r>
              <a:rPr lang="en-US" i="1" dirty="0"/>
              <a:t> </a:t>
            </a:r>
            <a:r>
              <a:rPr lang="en-US" i="1" dirty="0" err="1"/>
              <a:t>cliquant</a:t>
            </a:r>
            <a:r>
              <a:rPr lang="en-US" i="1" dirty="0"/>
              <a:t> sur le lien qui </a:t>
            </a:r>
            <a:r>
              <a:rPr lang="en-US" i="1" dirty="0" err="1"/>
              <a:t>ouvre</a:t>
            </a:r>
            <a:r>
              <a:rPr lang="en-US" i="1" dirty="0"/>
              <a:t> le canal de </a:t>
            </a:r>
            <a:r>
              <a:rPr lang="en-US" i="1" dirty="0" err="1"/>
              <a:t>médias</a:t>
            </a:r>
            <a:r>
              <a:rPr lang="en-US" i="1" dirty="0"/>
              <a:t> </a:t>
            </a:r>
            <a:r>
              <a:rPr lang="en-US" i="1" dirty="0" err="1"/>
              <a:t>sociaux</a:t>
            </a:r>
            <a:r>
              <a:rPr lang="en-US" i="1" dirty="0"/>
              <a:t> </a:t>
            </a:r>
            <a:r>
              <a:rPr lang="en-US" i="1" dirty="0" err="1"/>
              <a:t>dédié</a:t>
            </a:r>
            <a:r>
              <a:rPr lang="en-US" i="1" dirty="0"/>
              <a:t> au jeu.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Des </a:t>
            </a:r>
            <a:r>
              <a:rPr lang="en-US" i="1" dirty="0" err="1"/>
              <a:t>centaines</a:t>
            </a:r>
            <a:r>
              <a:rPr lang="en-US" i="1" dirty="0"/>
              <a:t> et </a:t>
            </a:r>
            <a:r>
              <a:rPr lang="en-US" i="1" dirty="0" err="1"/>
              <a:t>même</a:t>
            </a:r>
            <a:r>
              <a:rPr lang="en-US" i="1" dirty="0"/>
              <a:t> des </a:t>
            </a:r>
            <a:r>
              <a:rPr lang="en-US" i="1" dirty="0" err="1"/>
              <a:t>milliers</a:t>
            </a:r>
            <a:r>
              <a:rPr lang="en-US" i="1" dirty="0"/>
              <a:t> de </a:t>
            </a:r>
            <a:r>
              <a:rPr lang="en-US" i="1" dirty="0" err="1"/>
              <a:t>personnes</a:t>
            </a:r>
            <a:r>
              <a:rPr lang="en-US" i="1" dirty="0"/>
              <a:t> </a:t>
            </a:r>
            <a:r>
              <a:rPr lang="en-US" i="1" dirty="0" err="1"/>
              <a:t>sont</a:t>
            </a:r>
            <a:r>
              <a:rPr lang="en-US" i="1" dirty="0"/>
              <a:t> </a:t>
            </a:r>
            <a:r>
              <a:rPr lang="en-US" i="1" dirty="0" err="1"/>
              <a:t>attirées</a:t>
            </a:r>
            <a:r>
              <a:rPr lang="en-US" i="1" dirty="0"/>
              <a:t> et </a:t>
            </a:r>
            <a:r>
              <a:rPr lang="en-US" i="1" dirty="0" err="1"/>
              <a:t>suivent</a:t>
            </a:r>
            <a:r>
              <a:rPr lang="en-US" i="1" dirty="0"/>
              <a:t> le lien et </a:t>
            </a:r>
            <a:r>
              <a:rPr lang="en-US" i="1" dirty="0" err="1"/>
              <a:t>commencent</a:t>
            </a:r>
            <a:r>
              <a:rPr lang="en-US" i="1" dirty="0"/>
              <a:t> </a:t>
            </a:r>
            <a:r>
              <a:rPr lang="en-US" i="1" dirty="0" err="1"/>
              <a:t>à</a:t>
            </a:r>
            <a:r>
              <a:rPr lang="en-US" i="1" dirty="0"/>
              <a:t> </a:t>
            </a:r>
            <a:r>
              <a:rPr lang="en-US" i="1" dirty="0" err="1"/>
              <a:t>participer</a:t>
            </a:r>
            <a:r>
              <a:rPr lang="en-US" i="1" dirty="0"/>
              <a:t> au jeu.</a:t>
            </a:r>
          </a:p>
          <a:p>
            <a:endParaRPr lang="en-US"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dirty="0"/>
          </a:p>
        </p:txBody>
      </p:sp>
    </p:spTree>
    <p:extLst>
      <p:ext uri="{BB962C8B-B14F-4D97-AF65-F5344CB8AC3E}">
        <p14:creationId xmlns:p14="http://schemas.microsoft.com/office/powerpoint/2010/main" val="519154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2742</TotalTime>
  <Words>4433</Words>
  <Application>Microsoft Office PowerPoint</Application>
  <PresentationFormat>On-screen Show (4:3)</PresentationFormat>
  <Paragraphs>362</Paragraphs>
  <Slides>34</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Arial Narrow</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Coumba Mathurin Diop</cp:lastModifiedBy>
  <cp:revision>198</cp:revision>
  <dcterms:created xsi:type="dcterms:W3CDTF">2020-10-07T11:36:01Z</dcterms:created>
  <dcterms:modified xsi:type="dcterms:W3CDTF">2021-01-26T07:14:26Z</dcterms:modified>
</cp:coreProperties>
</file>